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42" r:id="rId1"/>
  </p:sldMasterIdLst>
  <p:notesMasterIdLst>
    <p:notesMasterId r:id="rId16"/>
  </p:notesMasterIdLst>
  <p:sldIdLst>
    <p:sldId id="266" r:id="rId2"/>
    <p:sldId id="256" r:id="rId3"/>
    <p:sldId id="273" r:id="rId4"/>
    <p:sldId id="257" r:id="rId5"/>
    <p:sldId id="258" r:id="rId6"/>
    <p:sldId id="260" r:id="rId7"/>
    <p:sldId id="277" r:id="rId8"/>
    <p:sldId id="276" r:id="rId9"/>
    <p:sldId id="282" r:id="rId10"/>
    <p:sldId id="259" r:id="rId11"/>
    <p:sldId id="275" r:id="rId12"/>
    <p:sldId id="279" r:id="rId13"/>
    <p:sldId id="280" r:id="rId14"/>
    <p:sldId id="281" r:id="rId15"/>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0000"/>
    <a:srgbClr val="CC0000"/>
    <a:srgbClr val="FFFF66"/>
    <a:srgbClr val="FFFF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88" autoAdjust="0"/>
    <p:restoredTop sz="94660"/>
  </p:normalViewPr>
  <p:slideViewPr>
    <p:cSldViewPr>
      <p:cViewPr varScale="1">
        <p:scale>
          <a:sx n="88" d="100"/>
          <a:sy n="88" d="100"/>
        </p:scale>
        <p:origin x="672"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32252-EEA8-4F5E-99DF-BA28C051D7C7}" type="doc">
      <dgm:prSet loTypeId="urn:microsoft.com/office/officeart/2005/8/layout/orgChart1" loCatId="hierarchy" qsTypeId="urn:microsoft.com/office/officeart/2005/8/quickstyle/simple1" qsCatId="simple" csTypeId="urn:microsoft.com/office/officeart/2005/8/colors/accent1_2" csCatId="accent1"/>
      <dgm:spPr/>
    </dgm:pt>
    <dgm:pt modelId="{7B705274-D334-4605-A30A-16E32FC1D48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State Employees Union</a:t>
          </a:r>
        </a:p>
      </dgm:t>
    </dgm:pt>
    <dgm:pt modelId="{613ACD63-4A6D-4481-AFAB-CB13673DD04D}" type="parTrans" cxnId="{CE440E5C-5CF1-40DD-96B0-D5F67354A281}">
      <dgm:prSet/>
      <dgm:spPr/>
      <dgm:t>
        <a:bodyPr/>
        <a:lstStyle/>
        <a:p>
          <a:pPr rtl="1"/>
          <a:endParaRPr lang="he-IL"/>
        </a:p>
      </dgm:t>
    </dgm:pt>
    <dgm:pt modelId="{609F52EA-AD31-4D5F-AE58-8DF96C4E6CAE}" type="sibTrans" cxnId="{CE440E5C-5CF1-40DD-96B0-D5F67354A281}">
      <dgm:prSet/>
      <dgm:spPr/>
      <dgm:t>
        <a:bodyPr/>
        <a:lstStyle/>
        <a:p>
          <a:pPr rtl="1"/>
          <a:endParaRPr lang="he-IL"/>
        </a:p>
      </dgm:t>
    </dgm:pt>
    <dgm:pt modelId="{71022BFE-8521-48A9-8CD7-6966B7DF11C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Mutual Insurance Fund</a:t>
          </a:r>
        </a:p>
      </dgm:t>
    </dgm:pt>
    <dgm:pt modelId="{9156AF9A-96BA-44B5-9519-4E77BC4E9BD3}" type="parTrans" cxnId="{7B585A7E-8456-43F5-8FEE-1B2E4A7F3EAC}">
      <dgm:prSet/>
      <dgm:spPr/>
      <dgm:t>
        <a:bodyPr/>
        <a:lstStyle/>
        <a:p>
          <a:pPr rtl="1"/>
          <a:endParaRPr lang="he-IL"/>
        </a:p>
      </dgm:t>
    </dgm:pt>
    <dgm:pt modelId="{0B05FB04-0830-48D0-A910-7DEE0ADCDE9B}" type="sibTrans" cxnId="{7B585A7E-8456-43F5-8FEE-1B2E4A7F3EAC}">
      <dgm:prSet/>
      <dgm:spPr/>
      <dgm:t>
        <a:bodyPr/>
        <a:lstStyle/>
        <a:p>
          <a:pPr rtl="1"/>
          <a:endParaRPr lang="he-IL"/>
        </a:p>
      </dgm:t>
    </dgm:pt>
    <dgm:pt modelId="{697E8C13-903B-44A3-835D-3F899D44646E}">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Association for  Promoting Social</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Awareness</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dgm:t>
    </dgm:pt>
    <dgm:pt modelId="{D3EE94CD-9B67-4DAE-B2EC-F4E25895AA6B}" type="parTrans" cxnId="{C6518B8E-D7F0-4747-8154-9801337A1889}">
      <dgm:prSet/>
      <dgm:spPr/>
      <dgm:t>
        <a:bodyPr/>
        <a:lstStyle/>
        <a:p>
          <a:pPr rtl="1"/>
          <a:endParaRPr lang="he-IL"/>
        </a:p>
      </dgm:t>
    </dgm:pt>
    <dgm:pt modelId="{27EED229-7974-475A-8DC8-E6CE93DBBC10}" type="sibTrans" cxnId="{C6518B8E-D7F0-4747-8154-9801337A1889}">
      <dgm:prSet/>
      <dgm:spPr/>
      <dgm:t>
        <a:bodyPr/>
        <a:lstStyle/>
        <a:p>
          <a:pPr rtl="1"/>
          <a:endParaRPr lang="he-IL"/>
        </a:p>
      </dgm:t>
    </dgm:pt>
    <dgm:pt modelId="{F8C5EB62-9BD5-4B3F-814D-4534F438C73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“Yahav” Bank</a:t>
          </a:r>
        </a:p>
      </dgm:t>
    </dgm:pt>
    <dgm:pt modelId="{081AF6C3-2A9D-484D-BB99-FD7A712772A1}" type="parTrans" cxnId="{DCA5F7D1-7A37-4C05-A29E-A020BD9A56F5}">
      <dgm:prSet/>
      <dgm:spPr/>
      <dgm:t>
        <a:bodyPr/>
        <a:lstStyle/>
        <a:p>
          <a:pPr rtl="1"/>
          <a:endParaRPr lang="he-IL"/>
        </a:p>
      </dgm:t>
    </dgm:pt>
    <dgm:pt modelId="{E6B09615-F043-4479-BC68-1EEA3159AC84}" type="sibTrans" cxnId="{DCA5F7D1-7A37-4C05-A29E-A020BD9A56F5}">
      <dgm:prSet/>
      <dgm:spPr/>
      <dgm:t>
        <a:bodyPr/>
        <a:lstStyle/>
        <a:p>
          <a:pPr rtl="1"/>
          <a:endParaRPr lang="he-IL"/>
        </a:p>
      </dgm:t>
    </dgm:pt>
    <dgm:pt modelId="{0845FE5D-D9FB-4DFC-83E0-896843BC0230}">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Consumer Club “</a:t>
          </a:r>
          <a:r>
            <a:rPr kumimoji="0" lang="en-US" altLang="he-IL" b="1" i="0" u="none" strike="noStrike"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Nachon</a:t>
          </a:r>
          <a:r>
            <a:rPr kumimoji="0" lang="en-US" altLang="he-IL" b="1" i="0" u="none" strike="noStrike"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t>
          </a:r>
        </a:p>
      </dgm:t>
    </dgm:pt>
    <dgm:pt modelId="{04EE5609-D5B6-47EA-BD87-5031B734EFEE}" type="parTrans" cxnId="{7A462E8B-A6E9-4CE8-B321-810FED343F91}">
      <dgm:prSet/>
      <dgm:spPr/>
      <dgm:t>
        <a:bodyPr/>
        <a:lstStyle/>
        <a:p>
          <a:pPr rtl="1"/>
          <a:endParaRPr lang="he-IL"/>
        </a:p>
      </dgm:t>
    </dgm:pt>
    <dgm:pt modelId="{AD9BA3BE-4A3B-4509-BA9B-DFC8A1D2E6E4}" type="sibTrans" cxnId="{7A462E8B-A6E9-4CE8-B321-810FED343F91}">
      <dgm:prSet/>
      <dgm:spPr/>
      <dgm:t>
        <a:bodyPr/>
        <a:lstStyle/>
        <a:p>
          <a:pPr rtl="1"/>
          <a:endParaRPr lang="he-IL"/>
        </a:p>
      </dgm:t>
    </dgm:pt>
    <dgm:pt modelId="{1D68C7CA-357E-4DEF-BF51-59AEFABC61C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“AM”I” – Company for Management</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of Provident Fund</a:t>
          </a:r>
        </a:p>
      </dgm:t>
    </dgm:pt>
    <dgm:pt modelId="{CDC0DA87-5839-455D-8A57-35218D1133EA}" type="parTrans" cxnId="{0FE9E040-1894-4139-9D1C-27E83401139D}">
      <dgm:prSet/>
      <dgm:spPr/>
      <dgm:t>
        <a:bodyPr/>
        <a:lstStyle/>
        <a:p>
          <a:pPr rtl="1"/>
          <a:endParaRPr lang="he-IL"/>
        </a:p>
      </dgm:t>
    </dgm:pt>
    <dgm:pt modelId="{6C7D79A6-AA34-4F2E-97D4-80F840711E47}" type="sibTrans" cxnId="{0FE9E040-1894-4139-9D1C-27E83401139D}">
      <dgm:prSet/>
      <dgm:spPr/>
      <dgm:t>
        <a:bodyPr/>
        <a:lstStyle/>
        <a:p>
          <a:pPr rtl="1"/>
          <a:endParaRPr lang="he-IL"/>
        </a:p>
      </dgm:t>
    </dgm:pt>
    <dgm:pt modelId="{AC3185B2-555A-4FDD-9FA3-DDE5E26BDB3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Study Fund</a:t>
          </a:r>
        </a:p>
      </dgm:t>
    </dgm:pt>
    <dgm:pt modelId="{52EC34EC-6F09-4DFE-B018-87769F89ED95}" type="parTrans" cxnId="{B8AE3A3D-EDA4-4B90-925E-0D87428E04BC}">
      <dgm:prSet/>
      <dgm:spPr/>
      <dgm:t>
        <a:bodyPr/>
        <a:lstStyle/>
        <a:p>
          <a:pPr rtl="1"/>
          <a:endParaRPr lang="he-IL"/>
        </a:p>
      </dgm:t>
    </dgm:pt>
    <dgm:pt modelId="{3E2B5F22-DB6C-409F-A215-5ECBCE1BACE6}" type="sibTrans" cxnId="{B8AE3A3D-EDA4-4B90-925E-0D87428E04BC}">
      <dgm:prSet/>
      <dgm:spPr/>
      <dgm:t>
        <a:bodyPr/>
        <a:lstStyle/>
        <a:p>
          <a:pPr rtl="1"/>
          <a:endParaRPr lang="he-IL"/>
        </a:p>
      </dgm:t>
    </dgm:pt>
    <dgm:pt modelId="{20806172-5873-41FB-AD6D-9B5E8C8A2870}">
      <dgm:prSet/>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Association for the Social</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and Professional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Advancement Of State Employees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dgm:t>
    </dgm:pt>
    <dgm:pt modelId="{489455EF-2D41-410B-85B2-932466463685}" type="parTrans" cxnId="{F52276C6-A99B-4319-98E6-8D6A9E3EFF54}">
      <dgm:prSet/>
      <dgm:spPr/>
      <dgm:t>
        <a:bodyPr/>
        <a:lstStyle/>
        <a:p>
          <a:pPr rtl="1"/>
          <a:endParaRPr lang="he-IL"/>
        </a:p>
      </dgm:t>
    </dgm:pt>
    <dgm:pt modelId="{142F9A9C-EC2C-4A1C-B275-4115254C98EC}" type="sibTrans" cxnId="{F52276C6-A99B-4319-98E6-8D6A9E3EFF54}">
      <dgm:prSet/>
      <dgm:spPr/>
      <dgm:t>
        <a:bodyPr/>
        <a:lstStyle/>
        <a:p>
          <a:pPr rtl="1"/>
          <a:endParaRPr lang="he-IL"/>
        </a:p>
      </dgm:t>
    </dgm:pt>
    <dgm:pt modelId="{C7AC8007-F8D4-4034-B3E4-B110CE9813F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b="1" i="0" u="none" strike="noStrike"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The Society for Economic Enterprise</a:t>
          </a:r>
        </a:p>
      </dgm:t>
    </dgm:pt>
    <dgm:pt modelId="{9DDE96CE-4895-4894-A6DE-9613F88F5CC0}" type="parTrans" cxnId="{04BCD0BF-3DA5-491B-B3DB-6D4E7997365F}">
      <dgm:prSet/>
      <dgm:spPr/>
      <dgm:t>
        <a:bodyPr/>
        <a:lstStyle/>
        <a:p>
          <a:pPr rtl="1"/>
          <a:endParaRPr lang="he-IL"/>
        </a:p>
      </dgm:t>
    </dgm:pt>
    <dgm:pt modelId="{C20BE2AE-E70C-4ACD-AB58-B63D3AB7DFDD}" type="sibTrans" cxnId="{04BCD0BF-3DA5-491B-B3DB-6D4E7997365F}">
      <dgm:prSet/>
      <dgm:spPr/>
      <dgm:t>
        <a:bodyPr/>
        <a:lstStyle/>
        <a:p>
          <a:pPr rtl="1"/>
          <a:endParaRPr lang="he-IL"/>
        </a:p>
      </dgm:t>
    </dgm:pt>
    <dgm:pt modelId="{082C8D95-4BD5-4834-AED1-13C20A9B7D1D}" type="pres">
      <dgm:prSet presAssocID="{F8732252-EEA8-4F5E-99DF-BA28C051D7C7}" presName="hierChild1" presStyleCnt="0">
        <dgm:presLayoutVars>
          <dgm:orgChart val="1"/>
          <dgm:chPref val="1"/>
          <dgm:dir/>
          <dgm:animOne val="branch"/>
          <dgm:animLvl val="lvl"/>
          <dgm:resizeHandles/>
        </dgm:presLayoutVars>
      </dgm:prSet>
      <dgm:spPr/>
    </dgm:pt>
    <dgm:pt modelId="{62467FBA-8870-4C10-BC41-8E7DA0C03C62}" type="pres">
      <dgm:prSet presAssocID="{7B705274-D334-4605-A30A-16E32FC1D48D}" presName="hierRoot1" presStyleCnt="0">
        <dgm:presLayoutVars>
          <dgm:hierBranch val="hang"/>
        </dgm:presLayoutVars>
      </dgm:prSet>
      <dgm:spPr/>
    </dgm:pt>
    <dgm:pt modelId="{EE086CBC-6F56-4032-92B8-7419653E4AFC}" type="pres">
      <dgm:prSet presAssocID="{7B705274-D334-4605-A30A-16E32FC1D48D}" presName="rootComposite1" presStyleCnt="0"/>
      <dgm:spPr/>
    </dgm:pt>
    <dgm:pt modelId="{D216D57D-A8D5-4C76-AE31-A4D80CFBEBA5}" type="pres">
      <dgm:prSet presAssocID="{7B705274-D334-4605-A30A-16E32FC1D48D}" presName="rootText1" presStyleLbl="node0" presStyleIdx="0" presStyleCnt="1">
        <dgm:presLayoutVars>
          <dgm:chPref val="3"/>
        </dgm:presLayoutVars>
      </dgm:prSet>
      <dgm:spPr/>
      <dgm:t>
        <a:bodyPr/>
        <a:lstStyle/>
        <a:p>
          <a:pPr rtl="1"/>
          <a:endParaRPr lang="he-IL"/>
        </a:p>
      </dgm:t>
    </dgm:pt>
    <dgm:pt modelId="{306DD4FF-5780-487D-B563-587E2D3F1739}" type="pres">
      <dgm:prSet presAssocID="{7B705274-D334-4605-A30A-16E32FC1D48D}" presName="rootConnector1" presStyleLbl="node1" presStyleIdx="0" presStyleCnt="0"/>
      <dgm:spPr/>
      <dgm:t>
        <a:bodyPr/>
        <a:lstStyle/>
        <a:p>
          <a:pPr rtl="1"/>
          <a:endParaRPr lang="he-IL"/>
        </a:p>
      </dgm:t>
    </dgm:pt>
    <dgm:pt modelId="{AC81BB68-7E28-4ABA-A403-B7974C094A7D}" type="pres">
      <dgm:prSet presAssocID="{7B705274-D334-4605-A30A-16E32FC1D48D}" presName="hierChild2" presStyleCnt="0"/>
      <dgm:spPr/>
    </dgm:pt>
    <dgm:pt modelId="{6EBE6B86-9A62-4911-BF99-2B6917639EEC}" type="pres">
      <dgm:prSet presAssocID="{9156AF9A-96BA-44B5-9519-4E77BC4E9BD3}" presName="Name48" presStyleLbl="parChTrans1D2" presStyleIdx="0" presStyleCnt="8"/>
      <dgm:spPr/>
      <dgm:t>
        <a:bodyPr/>
        <a:lstStyle/>
        <a:p>
          <a:pPr rtl="1"/>
          <a:endParaRPr lang="he-IL"/>
        </a:p>
      </dgm:t>
    </dgm:pt>
    <dgm:pt modelId="{B86F476B-3AE9-4CDE-9EF2-853D52E94CB0}" type="pres">
      <dgm:prSet presAssocID="{71022BFE-8521-48A9-8CD7-6966B7DF11C4}" presName="hierRoot2" presStyleCnt="0">
        <dgm:presLayoutVars>
          <dgm:hierBranch/>
        </dgm:presLayoutVars>
      </dgm:prSet>
      <dgm:spPr/>
    </dgm:pt>
    <dgm:pt modelId="{4F0AB781-A1F0-4EB9-A5C3-0DDA7F91F2A9}" type="pres">
      <dgm:prSet presAssocID="{71022BFE-8521-48A9-8CD7-6966B7DF11C4}" presName="rootComposite" presStyleCnt="0"/>
      <dgm:spPr/>
    </dgm:pt>
    <dgm:pt modelId="{74D4CD4C-F5BF-4855-8DC8-E34702AA228B}" type="pres">
      <dgm:prSet presAssocID="{71022BFE-8521-48A9-8CD7-6966B7DF11C4}" presName="rootText" presStyleLbl="node2" presStyleIdx="0" presStyleCnt="8">
        <dgm:presLayoutVars>
          <dgm:chPref val="3"/>
        </dgm:presLayoutVars>
      </dgm:prSet>
      <dgm:spPr/>
      <dgm:t>
        <a:bodyPr/>
        <a:lstStyle/>
        <a:p>
          <a:pPr rtl="1"/>
          <a:endParaRPr lang="he-IL"/>
        </a:p>
      </dgm:t>
    </dgm:pt>
    <dgm:pt modelId="{FA5A1D3E-5A9F-40C7-82D4-DAE659903326}" type="pres">
      <dgm:prSet presAssocID="{71022BFE-8521-48A9-8CD7-6966B7DF11C4}" presName="rootConnector" presStyleLbl="node2" presStyleIdx="0" presStyleCnt="8"/>
      <dgm:spPr/>
      <dgm:t>
        <a:bodyPr/>
        <a:lstStyle/>
        <a:p>
          <a:pPr rtl="1"/>
          <a:endParaRPr lang="he-IL"/>
        </a:p>
      </dgm:t>
    </dgm:pt>
    <dgm:pt modelId="{A8BE9611-8E1A-44A1-BBCE-D2E8A2762258}" type="pres">
      <dgm:prSet presAssocID="{71022BFE-8521-48A9-8CD7-6966B7DF11C4}" presName="hierChild4" presStyleCnt="0"/>
      <dgm:spPr/>
    </dgm:pt>
    <dgm:pt modelId="{4258B43B-B82F-49CF-87E1-4A55BFC8C543}" type="pres">
      <dgm:prSet presAssocID="{71022BFE-8521-48A9-8CD7-6966B7DF11C4}" presName="hierChild5" presStyleCnt="0"/>
      <dgm:spPr/>
    </dgm:pt>
    <dgm:pt modelId="{FE5B5B5F-BB27-4700-B68D-4FDBE73E069F}" type="pres">
      <dgm:prSet presAssocID="{D3EE94CD-9B67-4DAE-B2EC-F4E25895AA6B}" presName="Name48" presStyleLbl="parChTrans1D2" presStyleIdx="1" presStyleCnt="8"/>
      <dgm:spPr/>
      <dgm:t>
        <a:bodyPr/>
        <a:lstStyle/>
        <a:p>
          <a:pPr rtl="1"/>
          <a:endParaRPr lang="he-IL"/>
        </a:p>
      </dgm:t>
    </dgm:pt>
    <dgm:pt modelId="{05B80DF4-6E30-43F2-827B-F9BB4D9716B9}" type="pres">
      <dgm:prSet presAssocID="{697E8C13-903B-44A3-835D-3F899D44646E}" presName="hierRoot2" presStyleCnt="0">
        <dgm:presLayoutVars>
          <dgm:hierBranch/>
        </dgm:presLayoutVars>
      </dgm:prSet>
      <dgm:spPr/>
    </dgm:pt>
    <dgm:pt modelId="{A1FD4C81-69EB-46AA-A6FC-2003AB393F42}" type="pres">
      <dgm:prSet presAssocID="{697E8C13-903B-44A3-835D-3F899D44646E}" presName="rootComposite" presStyleCnt="0"/>
      <dgm:spPr/>
    </dgm:pt>
    <dgm:pt modelId="{99C525DB-ECB9-489E-961C-DB135B110AB3}" type="pres">
      <dgm:prSet presAssocID="{697E8C13-903B-44A3-835D-3F899D44646E}" presName="rootText" presStyleLbl="node2" presStyleIdx="1" presStyleCnt="8">
        <dgm:presLayoutVars>
          <dgm:chPref val="3"/>
        </dgm:presLayoutVars>
      </dgm:prSet>
      <dgm:spPr/>
      <dgm:t>
        <a:bodyPr/>
        <a:lstStyle/>
        <a:p>
          <a:pPr rtl="1"/>
          <a:endParaRPr lang="he-IL"/>
        </a:p>
      </dgm:t>
    </dgm:pt>
    <dgm:pt modelId="{FEA60821-5730-4496-9315-C31D99A987A2}" type="pres">
      <dgm:prSet presAssocID="{697E8C13-903B-44A3-835D-3F899D44646E}" presName="rootConnector" presStyleLbl="node2" presStyleIdx="1" presStyleCnt="8"/>
      <dgm:spPr/>
      <dgm:t>
        <a:bodyPr/>
        <a:lstStyle/>
        <a:p>
          <a:pPr rtl="1"/>
          <a:endParaRPr lang="he-IL"/>
        </a:p>
      </dgm:t>
    </dgm:pt>
    <dgm:pt modelId="{FCBAC5D7-4143-4C88-A2FB-E0475887CAD0}" type="pres">
      <dgm:prSet presAssocID="{697E8C13-903B-44A3-835D-3F899D44646E}" presName="hierChild4" presStyleCnt="0"/>
      <dgm:spPr/>
    </dgm:pt>
    <dgm:pt modelId="{0F3A632C-4389-434D-9AA9-9AF1448F0ABF}" type="pres">
      <dgm:prSet presAssocID="{697E8C13-903B-44A3-835D-3F899D44646E}" presName="hierChild5" presStyleCnt="0"/>
      <dgm:spPr/>
    </dgm:pt>
    <dgm:pt modelId="{1E1FCC80-F91A-4274-B024-21F92ACE5F0E}" type="pres">
      <dgm:prSet presAssocID="{081AF6C3-2A9D-484D-BB99-FD7A712772A1}" presName="Name48" presStyleLbl="parChTrans1D2" presStyleIdx="2" presStyleCnt="8"/>
      <dgm:spPr/>
      <dgm:t>
        <a:bodyPr/>
        <a:lstStyle/>
        <a:p>
          <a:pPr rtl="1"/>
          <a:endParaRPr lang="he-IL"/>
        </a:p>
      </dgm:t>
    </dgm:pt>
    <dgm:pt modelId="{BEDC6179-B5C6-486E-8F20-1F77CCFDFB27}" type="pres">
      <dgm:prSet presAssocID="{F8C5EB62-9BD5-4B3F-814D-4534F438C73C}" presName="hierRoot2" presStyleCnt="0">
        <dgm:presLayoutVars>
          <dgm:hierBranch/>
        </dgm:presLayoutVars>
      </dgm:prSet>
      <dgm:spPr/>
    </dgm:pt>
    <dgm:pt modelId="{B91F482F-B5A7-4FBB-81B0-C8DFA770C517}" type="pres">
      <dgm:prSet presAssocID="{F8C5EB62-9BD5-4B3F-814D-4534F438C73C}" presName="rootComposite" presStyleCnt="0"/>
      <dgm:spPr/>
    </dgm:pt>
    <dgm:pt modelId="{5200CA9B-CD35-4752-B87C-BCDCB824D174}" type="pres">
      <dgm:prSet presAssocID="{F8C5EB62-9BD5-4B3F-814D-4534F438C73C}" presName="rootText" presStyleLbl="node2" presStyleIdx="2" presStyleCnt="8">
        <dgm:presLayoutVars>
          <dgm:chPref val="3"/>
        </dgm:presLayoutVars>
      </dgm:prSet>
      <dgm:spPr/>
      <dgm:t>
        <a:bodyPr/>
        <a:lstStyle/>
        <a:p>
          <a:pPr rtl="1"/>
          <a:endParaRPr lang="he-IL"/>
        </a:p>
      </dgm:t>
    </dgm:pt>
    <dgm:pt modelId="{6456A802-4301-4BB8-A864-8BD671931BC1}" type="pres">
      <dgm:prSet presAssocID="{F8C5EB62-9BD5-4B3F-814D-4534F438C73C}" presName="rootConnector" presStyleLbl="node2" presStyleIdx="2" presStyleCnt="8"/>
      <dgm:spPr/>
      <dgm:t>
        <a:bodyPr/>
        <a:lstStyle/>
        <a:p>
          <a:pPr rtl="1"/>
          <a:endParaRPr lang="he-IL"/>
        </a:p>
      </dgm:t>
    </dgm:pt>
    <dgm:pt modelId="{46BFFA7E-1BA6-497C-8593-7B0CDB4D8464}" type="pres">
      <dgm:prSet presAssocID="{F8C5EB62-9BD5-4B3F-814D-4534F438C73C}" presName="hierChild4" presStyleCnt="0"/>
      <dgm:spPr/>
    </dgm:pt>
    <dgm:pt modelId="{38A291A0-15CF-4A01-AF72-9487C61ACB96}" type="pres">
      <dgm:prSet presAssocID="{F8C5EB62-9BD5-4B3F-814D-4534F438C73C}" presName="hierChild5" presStyleCnt="0"/>
      <dgm:spPr/>
    </dgm:pt>
    <dgm:pt modelId="{5F0C05F4-0423-426F-B2C6-FAEF162C1A13}" type="pres">
      <dgm:prSet presAssocID="{04EE5609-D5B6-47EA-BD87-5031B734EFEE}" presName="Name48" presStyleLbl="parChTrans1D2" presStyleIdx="3" presStyleCnt="8"/>
      <dgm:spPr/>
      <dgm:t>
        <a:bodyPr/>
        <a:lstStyle/>
        <a:p>
          <a:pPr rtl="1"/>
          <a:endParaRPr lang="he-IL"/>
        </a:p>
      </dgm:t>
    </dgm:pt>
    <dgm:pt modelId="{AFB1F1FA-0097-43DC-9701-000A97485782}" type="pres">
      <dgm:prSet presAssocID="{0845FE5D-D9FB-4DFC-83E0-896843BC0230}" presName="hierRoot2" presStyleCnt="0">
        <dgm:presLayoutVars>
          <dgm:hierBranch/>
        </dgm:presLayoutVars>
      </dgm:prSet>
      <dgm:spPr/>
    </dgm:pt>
    <dgm:pt modelId="{83232609-394F-40CB-9E02-48C1C6D3149C}" type="pres">
      <dgm:prSet presAssocID="{0845FE5D-D9FB-4DFC-83E0-896843BC0230}" presName="rootComposite" presStyleCnt="0"/>
      <dgm:spPr/>
    </dgm:pt>
    <dgm:pt modelId="{E6B17D6C-2169-41AA-A61C-D449FE6081A5}" type="pres">
      <dgm:prSet presAssocID="{0845FE5D-D9FB-4DFC-83E0-896843BC0230}" presName="rootText" presStyleLbl="node2" presStyleIdx="3" presStyleCnt="8">
        <dgm:presLayoutVars>
          <dgm:chPref val="3"/>
        </dgm:presLayoutVars>
      </dgm:prSet>
      <dgm:spPr/>
      <dgm:t>
        <a:bodyPr/>
        <a:lstStyle/>
        <a:p>
          <a:pPr rtl="1"/>
          <a:endParaRPr lang="he-IL"/>
        </a:p>
      </dgm:t>
    </dgm:pt>
    <dgm:pt modelId="{FB808B6E-355A-4222-8817-C1659C5C0AD8}" type="pres">
      <dgm:prSet presAssocID="{0845FE5D-D9FB-4DFC-83E0-896843BC0230}" presName="rootConnector" presStyleLbl="node2" presStyleIdx="3" presStyleCnt="8"/>
      <dgm:spPr/>
      <dgm:t>
        <a:bodyPr/>
        <a:lstStyle/>
        <a:p>
          <a:pPr rtl="1"/>
          <a:endParaRPr lang="he-IL"/>
        </a:p>
      </dgm:t>
    </dgm:pt>
    <dgm:pt modelId="{C3501E17-D29B-4E7B-8CAD-C0BB9A205211}" type="pres">
      <dgm:prSet presAssocID="{0845FE5D-D9FB-4DFC-83E0-896843BC0230}" presName="hierChild4" presStyleCnt="0"/>
      <dgm:spPr/>
    </dgm:pt>
    <dgm:pt modelId="{B5044233-DC76-401D-B12F-0B78F1BAFC19}" type="pres">
      <dgm:prSet presAssocID="{0845FE5D-D9FB-4DFC-83E0-896843BC0230}" presName="hierChild5" presStyleCnt="0"/>
      <dgm:spPr/>
    </dgm:pt>
    <dgm:pt modelId="{DAA86E4B-02A1-4C54-83BE-3CEEA626D704}" type="pres">
      <dgm:prSet presAssocID="{CDC0DA87-5839-455D-8A57-35218D1133EA}" presName="Name48" presStyleLbl="parChTrans1D2" presStyleIdx="4" presStyleCnt="8"/>
      <dgm:spPr/>
      <dgm:t>
        <a:bodyPr/>
        <a:lstStyle/>
        <a:p>
          <a:pPr rtl="1"/>
          <a:endParaRPr lang="he-IL"/>
        </a:p>
      </dgm:t>
    </dgm:pt>
    <dgm:pt modelId="{FBA2FC45-8FF6-4C54-B686-2D2F8BB7B530}" type="pres">
      <dgm:prSet presAssocID="{1D68C7CA-357E-4DEF-BF51-59AEFABC61C4}" presName="hierRoot2" presStyleCnt="0">
        <dgm:presLayoutVars>
          <dgm:hierBranch/>
        </dgm:presLayoutVars>
      </dgm:prSet>
      <dgm:spPr/>
    </dgm:pt>
    <dgm:pt modelId="{04C6BDAF-20B9-4614-A863-082A511196C6}" type="pres">
      <dgm:prSet presAssocID="{1D68C7CA-357E-4DEF-BF51-59AEFABC61C4}" presName="rootComposite" presStyleCnt="0"/>
      <dgm:spPr/>
    </dgm:pt>
    <dgm:pt modelId="{90108600-5354-437E-8E45-3E44B5EAAB1A}" type="pres">
      <dgm:prSet presAssocID="{1D68C7CA-357E-4DEF-BF51-59AEFABC61C4}" presName="rootText" presStyleLbl="node2" presStyleIdx="4" presStyleCnt="8">
        <dgm:presLayoutVars>
          <dgm:chPref val="3"/>
        </dgm:presLayoutVars>
      </dgm:prSet>
      <dgm:spPr/>
      <dgm:t>
        <a:bodyPr/>
        <a:lstStyle/>
        <a:p>
          <a:pPr rtl="1"/>
          <a:endParaRPr lang="he-IL"/>
        </a:p>
      </dgm:t>
    </dgm:pt>
    <dgm:pt modelId="{D6D56BFC-8B02-4AC6-83E6-868939564667}" type="pres">
      <dgm:prSet presAssocID="{1D68C7CA-357E-4DEF-BF51-59AEFABC61C4}" presName="rootConnector" presStyleLbl="node2" presStyleIdx="4" presStyleCnt="8"/>
      <dgm:spPr/>
      <dgm:t>
        <a:bodyPr/>
        <a:lstStyle/>
        <a:p>
          <a:pPr rtl="1"/>
          <a:endParaRPr lang="he-IL"/>
        </a:p>
      </dgm:t>
    </dgm:pt>
    <dgm:pt modelId="{C140E54A-DBA6-4FA3-ADDA-6C9C55841E7C}" type="pres">
      <dgm:prSet presAssocID="{1D68C7CA-357E-4DEF-BF51-59AEFABC61C4}" presName="hierChild4" presStyleCnt="0"/>
      <dgm:spPr/>
    </dgm:pt>
    <dgm:pt modelId="{4D67846F-CB6B-4626-9F6D-1BEE0A1A9E1D}" type="pres">
      <dgm:prSet presAssocID="{1D68C7CA-357E-4DEF-BF51-59AEFABC61C4}" presName="hierChild5" presStyleCnt="0"/>
      <dgm:spPr/>
    </dgm:pt>
    <dgm:pt modelId="{321209E8-7DA9-4AA4-A7E0-029ADD0A5911}" type="pres">
      <dgm:prSet presAssocID="{52EC34EC-6F09-4DFE-B018-87769F89ED95}" presName="Name48" presStyleLbl="parChTrans1D2" presStyleIdx="5" presStyleCnt="8"/>
      <dgm:spPr/>
      <dgm:t>
        <a:bodyPr/>
        <a:lstStyle/>
        <a:p>
          <a:pPr rtl="1"/>
          <a:endParaRPr lang="he-IL"/>
        </a:p>
      </dgm:t>
    </dgm:pt>
    <dgm:pt modelId="{D1FA42E5-0F23-4CA3-B123-14DF0B20F6DF}" type="pres">
      <dgm:prSet presAssocID="{AC3185B2-555A-4FDD-9FA3-DDE5E26BDB3C}" presName="hierRoot2" presStyleCnt="0">
        <dgm:presLayoutVars>
          <dgm:hierBranch/>
        </dgm:presLayoutVars>
      </dgm:prSet>
      <dgm:spPr/>
    </dgm:pt>
    <dgm:pt modelId="{D9F4BFFA-ECAE-4D8B-A946-DF946E877ADF}" type="pres">
      <dgm:prSet presAssocID="{AC3185B2-555A-4FDD-9FA3-DDE5E26BDB3C}" presName="rootComposite" presStyleCnt="0"/>
      <dgm:spPr/>
    </dgm:pt>
    <dgm:pt modelId="{6996A42D-581B-4BF6-8B1C-CF75F8D3FE06}" type="pres">
      <dgm:prSet presAssocID="{AC3185B2-555A-4FDD-9FA3-DDE5E26BDB3C}" presName="rootText" presStyleLbl="node2" presStyleIdx="5" presStyleCnt="8">
        <dgm:presLayoutVars>
          <dgm:chPref val="3"/>
        </dgm:presLayoutVars>
      </dgm:prSet>
      <dgm:spPr/>
      <dgm:t>
        <a:bodyPr/>
        <a:lstStyle/>
        <a:p>
          <a:pPr rtl="1"/>
          <a:endParaRPr lang="he-IL"/>
        </a:p>
      </dgm:t>
    </dgm:pt>
    <dgm:pt modelId="{158776CF-3FC1-4A4E-AF92-8495B2EEF268}" type="pres">
      <dgm:prSet presAssocID="{AC3185B2-555A-4FDD-9FA3-DDE5E26BDB3C}" presName="rootConnector" presStyleLbl="node2" presStyleIdx="5" presStyleCnt="8"/>
      <dgm:spPr/>
      <dgm:t>
        <a:bodyPr/>
        <a:lstStyle/>
        <a:p>
          <a:pPr rtl="1"/>
          <a:endParaRPr lang="he-IL"/>
        </a:p>
      </dgm:t>
    </dgm:pt>
    <dgm:pt modelId="{6016778B-5A5B-4C33-9B56-33AC9D751C3A}" type="pres">
      <dgm:prSet presAssocID="{AC3185B2-555A-4FDD-9FA3-DDE5E26BDB3C}" presName="hierChild4" presStyleCnt="0"/>
      <dgm:spPr/>
    </dgm:pt>
    <dgm:pt modelId="{F2E5089A-80D0-4820-B760-C4F983D2398F}" type="pres">
      <dgm:prSet presAssocID="{AC3185B2-555A-4FDD-9FA3-DDE5E26BDB3C}" presName="hierChild5" presStyleCnt="0"/>
      <dgm:spPr/>
    </dgm:pt>
    <dgm:pt modelId="{725B465A-1A66-47C1-B00A-F0A8019BFF1F}" type="pres">
      <dgm:prSet presAssocID="{489455EF-2D41-410B-85B2-932466463685}" presName="Name48" presStyleLbl="parChTrans1D2" presStyleIdx="6" presStyleCnt="8"/>
      <dgm:spPr/>
      <dgm:t>
        <a:bodyPr/>
        <a:lstStyle/>
        <a:p>
          <a:pPr rtl="1"/>
          <a:endParaRPr lang="he-IL"/>
        </a:p>
      </dgm:t>
    </dgm:pt>
    <dgm:pt modelId="{3463A979-EF0F-4B2F-85CE-9B624A7A1807}" type="pres">
      <dgm:prSet presAssocID="{20806172-5873-41FB-AD6D-9B5E8C8A2870}" presName="hierRoot2" presStyleCnt="0">
        <dgm:presLayoutVars>
          <dgm:hierBranch/>
        </dgm:presLayoutVars>
      </dgm:prSet>
      <dgm:spPr/>
    </dgm:pt>
    <dgm:pt modelId="{1000C93C-67A0-481C-8E4D-1081DD539149}" type="pres">
      <dgm:prSet presAssocID="{20806172-5873-41FB-AD6D-9B5E8C8A2870}" presName="rootComposite" presStyleCnt="0"/>
      <dgm:spPr/>
    </dgm:pt>
    <dgm:pt modelId="{2C865A2F-46CB-42B1-8E64-5D8CFC2B3B93}" type="pres">
      <dgm:prSet presAssocID="{20806172-5873-41FB-AD6D-9B5E8C8A2870}" presName="rootText" presStyleLbl="node2" presStyleIdx="6" presStyleCnt="8">
        <dgm:presLayoutVars>
          <dgm:chPref val="3"/>
        </dgm:presLayoutVars>
      </dgm:prSet>
      <dgm:spPr/>
      <dgm:t>
        <a:bodyPr/>
        <a:lstStyle/>
        <a:p>
          <a:pPr rtl="1"/>
          <a:endParaRPr lang="he-IL"/>
        </a:p>
      </dgm:t>
    </dgm:pt>
    <dgm:pt modelId="{95BFB7C8-71CA-4E0A-944D-DE2BE5B4A488}" type="pres">
      <dgm:prSet presAssocID="{20806172-5873-41FB-AD6D-9B5E8C8A2870}" presName="rootConnector" presStyleLbl="node2" presStyleIdx="6" presStyleCnt="8"/>
      <dgm:spPr/>
      <dgm:t>
        <a:bodyPr/>
        <a:lstStyle/>
        <a:p>
          <a:pPr rtl="1"/>
          <a:endParaRPr lang="he-IL"/>
        </a:p>
      </dgm:t>
    </dgm:pt>
    <dgm:pt modelId="{42B385FF-A52D-46E7-8051-491988493C70}" type="pres">
      <dgm:prSet presAssocID="{20806172-5873-41FB-AD6D-9B5E8C8A2870}" presName="hierChild4" presStyleCnt="0"/>
      <dgm:spPr/>
    </dgm:pt>
    <dgm:pt modelId="{02873727-9D1C-46A3-BA34-DA444481DDF6}" type="pres">
      <dgm:prSet presAssocID="{20806172-5873-41FB-AD6D-9B5E8C8A2870}" presName="hierChild5" presStyleCnt="0"/>
      <dgm:spPr/>
    </dgm:pt>
    <dgm:pt modelId="{E74E6FA2-6D15-4847-86BA-DE4A5DF41AA9}" type="pres">
      <dgm:prSet presAssocID="{9DDE96CE-4895-4894-A6DE-9613F88F5CC0}" presName="Name48" presStyleLbl="parChTrans1D2" presStyleIdx="7" presStyleCnt="8"/>
      <dgm:spPr/>
      <dgm:t>
        <a:bodyPr/>
        <a:lstStyle/>
        <a:p>
          <a:pPr rtl="1"/>
          <a:endParaRPr lang="he-IL"/>
        </a:p>
      </dgm:t>
    </dgm:pt>
    <dgm:pt modelId="{0F8EA757-ACD6-4933-83D4-A9044BA25367}" type="pres">
      <dgm:prSet presAssocID="{C7AC8007-F8D4-4034-B3E4-B110CE9813F9}" presName="hierRoot2" presStyleCnt="0">
        <dgm:presLayoutVars>
          <dgm:hierBranch/>
        </dgm:presLayoutVars>
      </dgm:prSet>
      <dgm:spPr/>
    </dgm:pt>
    <dgm:pt modelId="{6FD01452-B8B6-4DE6-95BE-C4BBC74E8494}" type="pres">
      <dgm:prSet presAssocID="{C7AC8007-F8D4-4034-B3E4-B110CE9813F9}" presName="rootComposite" presStyleCnt="0"/>
      <dgm:spPr/>
    </dgm:pt>
    <dgm:pt modelId="{E4BC6DE5-7EA1-45AA-9BB7-BBE1695D6C3E}" type="pres">
      <dgm:prSet presAssocID="{C7AC8007-F8D4-4034-B3E4-B110CE9813F9}" presName="rootText" presStyleLbl="node2" presStyleIdx="7" presStyleCnt="8">
        <dgm:presLayoutVars>
          <dgm:chPref val="3"/>
        </dgm:presLayoutVars>
      </dgm:prSet>
      <dgm:spPr/>
      <dgm:t>
        <a:bodyPr/>
        <a:lstStyle/>
        <a:p>
          <a:pPr rtl="1"/>
          <a:endParaRPr lang="he-IL"/>
        </a:p>
      </dgm:t>
    </dgm:pt>
    <dgm:pt modelId="{125EE3E6-009A-427A-8CEE-2D03FCCDC056}" type="pres">
      <dgm:prSet presAssocID="{C7AC8007-F8D4-4034-B3E4-B110CE9813F9}" presName="rootConnector" presStyleLbl="node2" presStyleIdx="7" presStyleCnt="8"/>
      <dgm:spPr/>
      <dgm:t>
        <a:bodyPr/>
        <a:lstStyle/>
        <a:p>
          <a:pPr rtl="1"/>
          <a:endParaRPr lang="he-IL"/>
        </a:p>
      </dgm:t>
    </dgm:pt>
    <dgm:pt modelId="{D9A54219-D1CA-4DC1-85C1-80BD16F186F9}" type="pres">
      <dgm:prSet presAssocID="{C7AC8007-F8D4-4034-B3E4-B110CE9813F9}" presName="hierChild4" presStyleCnt="0"/>
      <dgm:spPr/>
    </dgm:pt>
    <dgm:pt modelId="{9EEA8723-70D2-4F38-AA65-74BCCCD2F03F}" type="pres">
      <dgm:prSet presAssocID="{C7AC8007-F8D4-4034-B3E4-B110CE9813F9}" presName="hierChild5" presStyleCnt="0"/>
      <dgm:spPr/>
    </dgm:pt>
    <dgm:pt modelId="{48325320-7670-4823-BA7B-AFB92E802549}" type="pres">
      <dgm:prSet presAssocID="{7B705274-D334-4605-A30A-16E32FC1D48D}" presName="hierChild3" presStyleCnt="0"/>
      <dgm:spPr/>
    </dgm:pt>
  </dgm:ptLst>
  <dgm:cxnLst>
    <dgm:cxn modelId="{E03D54FF-B3F7-4064-B3DE-6630B74A554D}" type="presOf" srcId="{CDC0DA87-5839-455D-8A57-35218D1133EA}" destId="{DAA86E4B-02A1-4C54-83BE-3CEEA626D704}" srcOrd="0" destOrd="0" presId="urn:microsoft.com/office/officeart/2005/8/layout/orgChart1"/>
    <dgm:cxn modelId="{CE440E5C-5CF1-40DD-96B0-D5F67354A281}" srcId="{F8732252-EEA8-4F5E-99DF-BA28C051D7C7}" destId="{7B705274-D334-4605-A30A-16E32FC1D48D}" srcOrd="0" destOrd="0" parTransId="{613ACD63-4A6D-4481-AFAB-CB13673DD04D}" sibTransId="{609F52EA-AD31-4D5F-AE58-8DF96C4E6CAE}"/>
    <dgm:cxn modelId="{E8982D81-9DD1-42A4-B1C9-233CE9A42D32}" type="presOf" srcId="{081AF6C3-2A9D-484D-BB99-FD7A712772A1}" destId="{1E1FCC80-F91A-4274-B024-21F92ACE5F0E}" srcOrd="0" destOrd="0" presId="urn:microsoft.com/office/officeart/2005/8/layout/orgChart1"/>
    <dgm:cxn modelId="{D64BB68F-5950-431C-8A8B-FD51C12185F1}" type="presOf" srcId="{1D68C7CA-357E-4DEF-BF51-59AEFABC61C4}" destId="{90108600-5354-437E-8E45-3E44B5EAAB1A}" srcOrd="0" destOrd="0" presId="urn:microsoft.com/office/officeart/2005/8/layout/orgChart1"/>
    <dgm:cxn modelId="{175734E0-3494-4E00-8993-A7D7EC39E3BC}" type="presOf" srcId="{C7AC8007-F8D4-4034-B3E4-B110CE9813F9}" destId="{125EE3E6-009A-427A-8CEE-2D03FCCDC056}" srcOrd="1" destOrd="0" presId="urn:microsoft.com/office/officeart/2005/8/layout/orgChart1"/>
    <dgm:cxn modelId="{82F0904C-2E31-4C8E-A488-230D5FBA9F8A}" type="presOf" srcId="{F8732252-EEA8-4F5E-99DF-BA28C051D7C7}" destId="{082C8D95-4BD5-4834-AED1-13C20A9B7D1D}" srcOrd="0" destOrd="0" presId="urn:microsoft.com/office/officeart/2005/8/layout/orgChart1"/>
    <dgm:cxn modelId="{DAE57612-F5BE-4C1A-9B79-08F573D66635}" type="presOf" srcId="{D3EE94CD-9B67-4DAE-B2EC-F4E25895AA6B}" destId="{FE5B5B5F-BB27-4700-B68D-4FDBE73E069F}" srcOrd="0" destOrd="0" presId="urn:microsoft.com/office/officeart/2005/8/layout/orgChart1"/>
    <dgm:cxn modelId="{5FC6AF2F-464D-4F70-8498-31C96F8FD4FB}" type="presOf" srcId="{F8C5EB62-9BD5-4B3F-814D-4534F438C73C}" destId="{6456A802-4301-4BB8-A864-8BD671931BC1}" srcOrd="1" destOrd="0" presId="urn:microsoft.com/office/officeart/2005/8/layout/orgChart1"/>
    <dgm:cxn modelId="{F52276C6-A99B-4319-98E6-8D6A9E3EFF54}" srcId="{7B705274-D334-4605-A30A-16E32FC1D48D}" destId="{20806172-5873-41FB-AD6D-9B5E8C8A2870}" srcOrd="6" destOrd="0" parTransId="{489455EF-2D41-410B-85B2-932466463685}" sibTransId="{142F9A9C-EC2C-4A1C-B275-4115254C98EC}"/>
    <dgm:cxn modelId="{04BCD0BF-3DA5-491B-B3DB-6D4E7997365F}" srcId="{7B705274-D334-4605-A30A-16E32FC1D48D}" destId="{C7AC8007-F8D4-4034-B3E4-B110CE9813F9}" srcOrd="7" destOrd="0" parTransId="{9DDE96CE-4895-4894-A6DE-9613F88F5CC0}" sibTransId="{C20BE2AE-E70C-4ACD-AB58-B63D3AB7DFDD}"/>
    <dgm:cxn modelId="{67F3BA00-685B-48CF-B29B-1EA5E66885CE}" type="presOf" srcId="{7B705274-D334-4605-A30A-16E32FC1D48D}" destId="{306DD4FF-5780-487D-B563-587E2D3F1739}" srcOrd="1" destOrd="0" presId="urn:microsoft.com/office/officeart/2005/8/layout/orgChart1"/>
    <dgm:cxn modelId="{33C68BB9-48F2-483D-8832-21104BB016DE}" type="presOf" srcId="{0845FE5D-D9FB-4DFC-83E0-896843BC0230}" destId="{E6B17D6C-2169-41AA-A61C-D449FE6081A5}" srcOrd="0" destOrd="0" presId="urn:microsoft.com/office/officeart/2005/8/layout/orgChart1"/>
    <dgm:cxn modelId="{193A0D63-6049-4ADE-B7F3-63BB15AF6B07}" type="presOf" srcId="{697E8C13-903B-44A3-835D-3F899D44646E}" destId="{FEA60821-5730-4496-9315-C31D99A987A2}" srcOrd="1" destOrd="0" presId="urn:microsoft.com/office/officeart/2005/8/layout/orgChart1"/>
    <dgm:cxn modelId="{7A462E8B-A6E9-4CE8-B321-810FED343F91}" srcId="{7B705274-D334-4605-A30A-16E32FC1D48D}" destId="{0845FE5D-D9FB-4DFC-83E0-896843BC0230}" srcOrd="3" destOrd="0" parTransId="{04EE5609-D5B6-47EA-BD87-5031B734EFEE}" sibTransId="{AD9BA3BE-4A3B-4509-BA9B-DFC8A1D2E6E4}"/>
    <dgm:cxn modelId="{DCA5F7D1-7A37-4C05-A29E-A020BD9A56F5}" srcId="{7B705274-D334-4605-A30A-16E32FC1D48D}" destId="{F8C5EB62-9BD5-4B3F-814D-4534F438C73C}" srcOrd="2" destOrd="0" parTransId="{081AF6C3-2A9D-484D-BB99-FD7A712772A1}" sibTransId="{E6B09615-F043-4479-BC68-1EEA3159AC84}"/>
    <dgm:cxn modelId="{B8AE3A3D-EDA4-4B90-925E-0D87428E04BC}" srcId="{7B705274-D334-4605-A30A-16E32FC1D48D}" destId="{AC3185B2-555A-4FDD-9FA3-DDE5E26BDB3C}" srcOrd="5" destOrd="0" parTransId="{52EC34EC-6F09-4DFE-B018-87769F89ED95}" sibTransId="{3E2B5F22-DB6C-409F-A215-5ECBCE1BACE6}"/>
    <dgm:cxn modelId="{73218BB4-CABC-4953-A3AD-F051209A2C17}" type="presOf" srcId="{9156AF9A-96BA-44B5-9519-4E77BC4E9BD3}" destId="{6EBE6B86-9A62-4911-BF99-2B6917639EEC}" srcOrd="0" destOrd="0" presId="urn:microsoft.com/office/officeart/2005/8/layout/orgChart1"/>
    <dgm:cxn modelId="{709896BD-775E-4C6E-A921-0E74A508249E}" type="presOf" srcId="{71022BFE-8521-48A9-8CD7-6966B7DF11C4}" destId="{FA5A1D3E-5A9F-40C7-82D4-DAE659903326}" srcOrd="1" destOrd="0" presId="urn:microsoft.com/office/officeart/2005/8/layout/orgChart1"/>
    <dgm:cxn modelId="{072088BC-B7C5-46C9-AA27-26E8AFB87F1E}" type="presOf" srcId="{F8C5EB62-9BD5-4B3F-814D-4534F438C73C}" destId="{5200CA9B-CD35-4752-B87C-BCDCB824D174}" srcOrd="0" destOrd="0" presId="urn:microsoft.com/office/officeart/2005/8/layout/orgChart1"/>
    <dgm:cxn modelId="{D7A5BC14-BC7E-44BA-B31F-1FC81903AAE6}" type="presOf" srcId="{20806172-5873-41FB-AD6D-9B5E8C8A2870}" destId="{95BFB7C8-71CA-4E0A-944D-DE2BE5B4A488}" srcOrd="1" destOrd="0" presId="urn:microsoft.com/office/officeart/2005/8/layout/orgChart1"/>
    <dgm:cxn modelId="{8DD1C690-8C6A-4B8B-B33C-F0CF3A79F553}" type="presOf" srcId="{71022BFE-8521-48A9-8CD7-6966B7DF11C4}" destId="{74D4CD4C-F5BF-4855-8DC8-E34702AA228B}" srcOrd="0" destOrd="0" presId="urn:microsoft.com/office/officeart/2005/8/layout/orgChart1"/>
    <dgm:cxn modelId="{FFC09352-1AC0-4333-AC25-ABF25AB753B4}" type="presOf" srcId="{C7AC8007-F8D4-4034-B3E4-B110CE9813F9}" destId="{E4BC6DE5-7EA1-45AA-9BB7-BBE1695D6C3E}" srcOrd="0" destOrd="0" presId="urn:microsoft.com/office/officeart/2005/8/layout/orgChart1"/>
    <dgm:cxn modelId="{2F6CEAD6-FF2F-49E7-87F6-11B6A90D64CD}" type="presOf" srcId="{AC3185B2-555A-4FDD-9FA3-DDE5E26BDB3C}" destId="{158776CF-3FC1-4A4E-AF92-8495B2EEF268}" srcOrd="1" destOrd="0" presId="urn:microsoft.com/office/officeart/2005/8/layout/orgChart1"/>
    <dgm:cxn modelId="{C6518B8E-D7F0-4747-8154-9801337A1889}" srcId="{7B705274-D334-4605-A30A-16E32FC1D48D}" destId="{697E8C13-903B-44A3-835D-3F899D44646E}" srcOrd="1" destOrd="0" parTransId="{D3EE94CD-9B67-4DAE-B2EC-F4E25895AA6B}" sibTransId="{27EED229-7974-475A-8DC8-E6CE93DBBC10}"/>
    <dgm:cxn modelId="{D9F05385-2619-4883-9FFC-C79A636596FD}" type="presOf" srcId="{AC3185B2-555A-4FDD-9FA3-DDE5E26BDB3C}" destId="{6996A42D-581B-4BF6-8B1C-CF75F8D3FE06}" srcOrd="0" destOrd="0" presId="urn:microsoft.com/office/officeart/2005/8/layout/orgChart1"/>
    <dgm:cxn modelId="{A75E795A-E605-48ED-87E9-3049433B456B}" type="presOf" srcId="{1D68C7CA-357E-4DEF-BF51-59AEFABC61C4}" destId="{D6D56BFC-8B02-4AC6-83E6-868939564667}" srcOrd="1" destOrd="0" presId="urn:microsoft.com/office/officeart/2005/8/layout/orgChart1"/>
    <dgm:cxn modelId="{D6B8DEED-67AB-4EE1-B3DB-AD5D3FEACA78}" type="presOf" srcId="{04EE5609-D5B6-47EA-BD87-5031B734EFEE}" destId="{5F0C05F4-0423-426F-B2C6-FAEF162C1A13}" srcOrd="0" destOrd="0" presId="urn:microsoft.com/office/officeart/2005/8/layout/orgChart1"/>
    <dgm:cxn modelId="{0FE82237-13A0-4027-8B54-AC3AFD5EBCE5}" type="presOf" srcId="{7B705274-D334-4605-A30A-16E32FC1D48D}" destId="{D216D57D-A8D5-4C76-AE31-A4D80CFBEBA5}" srcOrd="0" destOrd="0" presId="urn:microsoft.com/office/officeart/2005/8/layout/orgChart1"/>
    <dgm:cxn modelId="{CB833AC9-4660-4A4D-9CEE-BE16BE168E77}" type="presOf" srcId="{697E8C13-903B-44A3-835D-3F899D44646E}" destId="{99C525DB-ECB9-489E-961C-DB135B110AB3}" srcOrd="0" destOrd="0" presId="urn:microsoft.com/office/officeart/2005/8/layout/orgChart1"/>
    <dgm:cxn modelId="{9E8AF03E-A32F-43B0-8C66-12082B41F3F6}" type="presOf" srcId="{9DDE96CE-4895-4894-A6DE-9613F88F5CC0}" destId="{E74E6FA2-6D15-4847-86BA-DE4A5DF41AA9}" srcOrd="0" destOrd="0" presId="urn:microsoft.com/office/officeart/2005/8/layout/orgChart1"/>
    <dgm:cxn modelId="{4868FE69-7FA8-4AFB-9C94-04A684C3C31C}" type="presOf" srcId="{20806172-5873-41FB-AD6D-9B5E8C8A2870}" destId="{2C865A2F-46CB-42B1-8E64-5D8CFC2B3B93}" srcOrd="0" destOrd="0" presId="urn:microsoft.com/office/officeart/2005/8/layout/orgChart1"/>
    <dgm:cxn modelId="{7B585A7E-8456-43F5-8FEE-1B2E4A7F3EAC}" srcId="{7B705274-D334-4605-A30A-16E32FC1D48D}" destId="{71022BFE-8521-48A9-8CD7-6966B7DF11C4}" srcOrd="0" destOrd="0" parTransId="{9156AF9A-96BA-44B5-9519-4E77BC4E9BD3}" sibTransId="{0B05FB04-0830-48D0-A910-7DEE0ADCDE9B}"/>
    <dgm:cxn modelId="{0FE9E040-1894-4139-9D1C-27E83401139D}" srcId="{7B705274-D334-4605-A30A-16E32FC1D48D}" destId="{1D68C7CA-357E-4DEF-BF51-59AEFABC61C4}" srcOrd="4" destOrd="0" parTransId="{CDC0DA87-5839-455D-8A57-35218D1133EA}" sibTransId="{6C7D79A6-AA34-4F2E-97D4-80F840711E47}"/>
    <dgm:cxn modelId="{190250F4-AF11-4EF7-B89B-B48747601818}" type="presOf" srcId="{0845FE5D-D9FB-4DFC-83E0-896843BC0230}" destId="{FB808B6E-355A-4222-8817-C1659C5C0AD8}" srcOrd="1" destOrd="0" presId="urn:microsoft.com/office/officeart/2005/8/layout/orgChart1"/>
    <dgm:cxn modelId="{1B8A994F-74F7-49F9-95A8-D54CD9B58497}" type="presOf" srcId="{52EC34EC-6F09-4DFE-B018-87769F89ED95}" destId="{321209E8-7DA9-4AA4-A7E0-029ADD0A5911}" srcOrd="0" destOrd="0" presId="urn:microsoft.com/office/officeart/2005/8/layout/orgChart1"/>
    <dgm:cxn modelId="{77B80471-3BFB-4DF0-989E-1AF94881C1E3}" type="presOf" srcId="{489455EF-2D41-410B-85B2-932466463685}" destId="{725B465A-1A66-47C1-B00A-F0A8019BFF1F}" srcOrd="0" destOrd="0" presId="urn:microsoft.com/office/officeart/2005/8/layout/orgChart1"/>
    <dgm:cxn modelId="{EC0C30D6-DA86-406A-8845-443CAAA6A303}" type="presParOf" srcId="{082C8D95-4BD5-4834-AED1-13C20A9B7D1D}" destId="{62467FBA-8870-4C10-BC41-8E7DA0C03C62}" srcOrd="0" destOrd="0" presId="urn:microsoft.com/office/officeart/2005/8/layout/orgChart1"/>
    <dgm:cxn modelId="{3475E77C-3002-405C-8C29-C4E250E662AF}" type="presParOf" srcId="{62467FBA-8870-4C10-BC41-8E7DA0C03C62}" destId="{EE086CBC-6F56-4032-92B8-7419653E4AFC}" srcOrd="0" destOrd="0" presId="urn:microsoft.com/office/officeart/2005/8/layout/orgChart1"/>
    <dgm:cxn modelId="{8D9AB3BF-9EAE-4891-9256-BA917307B626}" type="presParOf" srcId="{EE086CBC-6F56-4032-92B8-7419653E4AFC}" destId="{D216D57D-A8D5-4C76-AE31-A4D80CFBEBA5}" srcOrd="0" destOrd="0" presId="urn:microsoft.com/office/officeart/2005/8/layout/orgChart1"/>
    <dgm:cxn modelId="{7E49D66E-08B1-43A9-A110-2EF057A4ED61}" type="presParOf" srcId="{EE086CBC-6F56-4032-92B8-7419653E4AFC}" destId="{306DD4FF-5780-487D-B563-587E2D3F1739}" srcOrd="1" destOrd="0" presId="urn:microsoft.com/office/officeart/2005/8/layout/orgChart1"/>
    <dgm:cxn modelId="{D0B74300-CA73-479D-9019-66239F9C99D6}" type="presParOf" srcId="{62467FBA-8870-4C10-BC41-8E7DA0C03C62}" destId="{AC81BB68-7E28-4ABA-A403-B7974C094A7D}" srcOrd="1" destOrd="0" presId="urn:microsoft.com/office/officeart/2005/8/layout/orgChart1"/>
    <dgm:cxn modelId="{C84B86B9-10C0-49C2-9641-44506AB2E277}" type="presParOf" srcId="{AC81BB68-7E28-4ABA-A403-B7974C094A7D}" destId="{6EBE6B86-9A62-4911-BF99-2B6917639EEC}" srcOrd="0" destOrd="0" presId="urn:microsoft.com/office/officeart/2005/8/layout/orgChart1"/>
    <dgm:cxn modelId="{4828ABA6-7761-471A-9F07-7114E43614BC}" type="presParOf" srcId="{AC81BB68-7E28-4ABA-A403-B7974C094A7D}" destId="{B86F476B-3AE9-4CDE-9EF2-853D52E94CB0}" srcOrd="1" destOrd="0" presId="urn:microsoft.com/office/officeart/2005/8/layout/orgChart1"/>
    <dgm:cxn modelId="{D41740D3-90AE-4A33-83FC-CAB674C00FFE}" type="presParOf" srcId="{B86F476B-3AE9-4CDE-9EF2-853D52E94CB0}" destId="{4F0AB781-A1F0-4EB9-A5C3-0DDA7F91F2A9}" srcOrd="0" destOrd="0" presId="urn:microsoft.com/office/officeart/2005/8/layout/orgChart1"/>
    <dgm:cxn modelId="{F505537C-3511-4DEF-8DF3-417BC6BF27B6}" type="presParOf" srcId="{4F0AB781-A1F0-4EB9-A5C3-0DDA7F91F2A9}" destId="{74D4CD4C-F5BF-4855-8DC8-E34702AA228B}" srcOrd="0" destOrd="0" presId="urn:microsoft.com/office/officeart/2005/8/layout/orgChart1"/>
    <dgm:cxn modelId="{073328FA-3BDC-4728-9B6E-3F79C5DCC01F}" type="presParOf" srcId="{4F0AB781-A1F0-4EB9-A5C3-0DDA7F91F2A9}" destId="{FA5A1D3E-5A9F-40C7-82D4-DAE659903326}" srcOrd="1" destOrd="0" presId="urn:microsoft.com/office/officeart/2005/8/layout/orgChart1"/>
    <dgm:cxn modelId="{AA3319C7-5510-479D-B578-C893FA952293}" type="presParOf" srcId="{B86F476B-3AE9-4CDE-9EF2-853D52E94CB0}" destId="{A8BE9611-8E1A-44A1-BBCE-D2E8A2762258}" srcOrd="1" destOrd="0" presId="urn:microsoft.com/office/officeart/2005/8/layout/orgChart1"/>
    <dgm:cxn modelId="{8C002E3D-0D66-47A4-9F61-DB4DDB4783B9}" type="presParOf" srcId="{B86F476B-3AE9-4CDE-9EF2-853D52E94CB0}" destId="{4258B43B-B82F-49CF-87E1-4A55BFC8C543}" srcOrd="2" destOrd="0" presId="urn:microsoft.com/office/officeart/2005/8/layout/orgChart1"/>
    <dgm:cxn modelId="{F1E5AD44-1AA3-4A7F-818F-D41D1C9970FC}" type="presParOf" srcId="{AC81BB68-7E28-4ABA-A403-B7974C094A7D}" destId="{FE5B5B5F-BB27-4700-B68D-4FDBE73E069F}" srcOrd="2" destOrd="0" presId="urn:microsoft.com/office/officeart/2005/8/layout/orgChart1"/>
    <dgm:cxn modelId="{E81061C9-E237-42DB-A367-BA28BBD2935E}" type="presParOf" srcId="{AC81BB68-7E28-4ABA-A403-B7974C094A7D}" destId="{05B80DF4-6E30-43F2-827B-F9BB4D9716B9}" srcOrd="3" destOrd="0" presId="urn:microsoft.com/office/officeart/2005/8/layout/orgChart1"/>
    <dgm:cxn modelId="{77A31E9D-09BC-4F27-A3EF-840C76DF9195}" type="presParOf" srcId="{05B80DF4-6E30-43F2-827B-F9BB4D9716B9}" destId="{A1FD4C81-69EB-46AA-A6FC-2003AB393F42}" srcOrd="0" destOrd="0" presId="urn:microsoft.com/office/officeart/2005/8/layout/orgChart1"/>
    <dgm:cxn modelId="{EA3EEA70-129A-4CC1-8ADD-26199BC886D7}" type="presParOf" srcId="{A1FD4C81-69EB-46AA-A6FC-2003AB393F42}" destId="{99C525DB-ECB9-489E-961C-DB135B110AB3}" srcOrd="0" destOrd="0" presId="urn:microsoft.com/office/officeart/2005/8/layout/orgChart1"/>
    <dgm:cxn modelId="{1FA9C2E4-3FE4-400C-8E14-E72BED6CEC8B}" type="presParOf" srcId="{A1FD4C81-69EB-46AA-A6FC-2003AB393F42}" destId="{FEA60821-5730-4496-9315-C31D99A987A2}" srcOrd="1" destOrd="0" presId="urn:microsoft.com/office/officeart/2005/8/layout/orgChart1"/>
    <dgm:cxn modelId="{1EB49864-B8EC-415D-B5CB-7735CF2A54E9}" type="presParOf" srcId="{05B80DF4-6E30-43F2-827B-F9BB4D9716B9}" destId="{FCBAC5D7-4143-4C88-A2FB-E0475887CAD0}" srcOrd="1" destOrd="0" presId="urn:microsoft.com/office/officeart/2005/8/layout/orgChart1"/>
    <dgm:cxn modelId="{B0C5C898-C492-4EAB-BAB3-CA61EEEB0E6F}" type="presParOf" srcId="{05B80DF4-6E30-43F2-827B-F9BB4D9716B9}" destId="{0F3A632C-4389-434D-9AA9-9AF1448F0ABF}" srcOrd="2" destOrd="0" presId="urn:microsoft.com/office/officeart/2005/8/layout/orgChart1"/>
    <dgm:cxn modelId="{C7C7AAAC-E021-45D3-845A-963BED041CC1}" type="presParOf" srcId="{AC81BB68-7E28-4ABA-A403-B7974C094A7D}" destId="{1E1FCC80-F91A-4274-B024-21F92ACE5F0E}" srcOrd="4" destOrd="0" presId="urn:microsoft.com/office/officeart/2005/8/layout/orgChart1"/>
    <dgm:cxn modelId="{019D09A7-DC2D-4CAA-9B71-E66FD44F5370}" type="presParOf" srcId="{AC81BB68-7E28-4ABA-A403-B7974C094A7D}" destId="{BEDC6179-B5C6-486E-8F20-1F77CCFDFB27}" srcOrd="5" destOrd="0" presId="urn:microsoft.com/office/officeart/2005/8/layout/orgChart1"/>
    <dgm:cxn modelId="{0CF13168-A262-471C-9BC9-E621F3A89966}" type="presParOf" srcId="{BEDC6179-B5C6-486E-8F20-1F77CCFDFB27}" destId="{B91F482F-B5A7-4FBB-81B0-C8DFA770C517}" srcOrd="0" destOrd="0" presId="urn:microsoft.com/office/officeart/2005/8/layout/orgChart1"/>
    <dgm:cxn modelId="{91B1CD33-1E02-4F67-AD90-C7E1B71BD639}" type="presParOf" srcId="{B91F482F-B5A7-4FBB-81B0-C8DFA770C517}" destId="{5200CA9B-CD35-4752-B87C-BCDCB824D174}" srcOrd="0" destOrd="0" presId="urn:microsoft.com/office/officeart/2005/8/layout/orgChart1"/>
    <dgm:cxn modelId="{CF13693C-EB36-4EED-B845-29900AF9DC99}" type="presParOf" srcId="{B91F482F-B5A7-4FBB-81B0-C8DFA770C517}" destId="{6456A802-4301-4BB8-A864-8BD671931BC1}" srcOrd="1" destOrd="0" presId="urn:microsoft.com/office/officeart/2005/8/layout/orgChart1"/>
    <dgm:cxn modelId="{F23E9EC0-D2E9-4D38-920F-1987E042A306}" type="presParOf" srcId="{BEDC6179-B5C6-486E-8F20-1F77CCFDFB27}" destId="{46BFFA7E-1BA6-497C-8593-7B0CDB4D8464}" srcOrd="1" destOrd="0" presId="urn:microsoft.com/office/officeart/2005/8/layout/orgChart1"/>
    <dgm:cxn modelId="{80D0637C-0364-4B8A-9992-831EE11F6C3C}" type="presParOf" srcId="{BEDC6179-B5C6-486E-8F20-1F77CCFDFB27}" destId="{38A291A0-15CF-4A01-AF72-9487C61ACB96}" srcOrd="2" destOrd="0" presId="urn:microsoft.com/office/officeart/2005/8/layout/orgChart1"/>
    <dgm:cxn modelId="{CAC7A558-5C1F-4685-9C2B-C37BDACB1236}" type="presParOf" srcId="{AC81BB68-7E28-4ABA-A403-B7974C094A7D}" destId="{5F0C05F4-0423-426F-B2C6-FAEF162C1A13}" srcOrd="6" destOrd="0" presId="urn:microsoft.com/office/officeart/2005/8/layout/orgChart1"/>
    <dgm:cxn modelId="{8CA82D0A-3016-4AF7-A297-F9814B8CFF0F}" type="presParOf" srcId="{AC81BB68-7E28-4ABA-A403-B7974C094A7D}" destId="{AFB1F1FA-0097-43DC-9701-000A97485782}" srcOrd="7" destOrd="0" presId="urn:microsoft.com/office/officeart/2005/8/layout/orgChart1"/>
    <dgm:cxn modelId="{3CE31EE3-C1E5-4D70-904B-D53E723E56F7}" type="presParOf" srcId="{AFB1F1FA-0097-43DC-9701-000A97485782}" destId="{83232609-394F-40CB-9E02-48C1C6D3149C}" srcOrd="0" destOrd="0" presId="urn:microsoft.com/office/officeart/2005/8/layout/orgChart1"/>
    <dgm:cxn modelId="{8CB97801-BDC4-435C-A444-3D3C9133A160}" type="presParOf" srcId="{83232609-394F-40CB-9E02-48C1C6D3149C}" destId="{E6B17D6C-2169-41AA-A61C-D449FE6081A5}" srcOrd="0" destOrd="0" presId="urn:microsoft.com/office/officeart/2005/8/layout/orgChart1"/>
    <dgm:cxn modelId="{6FAF4C23-58D6-4CAE-A14E-CDDE90ABB747}" type="presParOf" srcId="{83232609-394F-40CB-9E02-48C1C6D3149C}" destId="{FB808B6E-355A-4222-8817-C1659C5C0AD8}" srcOrd="1" destOrd="0" presId="urn:microsoft.com/office/officeart/2005/8/layout/orgChart1"/>
    <dgm:cxn modelId="{9287B317-3D9E-4DAA-A095-387C811B35C2}" type="presParOf" srcId="{AFB1F1FA-0097-43DC-9701-000A97485782}" destId="{C3501E17-D29B-4E7B-8CAD-C0BB9A205211}" srcOrd="1" destOrd="0" presId="urn:microsoft.com/office/officeart/2005/8/layout/orgChart1"/>
    <dgm:cxn modelId="{E848FDB9-06F5-41A0-BE2E-DB2524DC9272}" type="presParOf" srcId="{AFB1F1FA-0097-43DC-9701-000A97485782}" destId="{B5044233-DC76-401D-B12F-0B78F1BAFC19}" srcOrd="2" destOrd="0" presId="urn:microsoft.com/office/officeart/2005/8/layout/orgChart1"/>
    <dgm:cxn modelId="{5EDE0962-244A-4892-B140-F647DBAB0497}" type="presParOf" srcId="{AC81BB68-7E28-4ABA-A403-B7974C094A7D}" destId="{DAA86E4B-02A1-4C54-83BE-3CEEA626D704}" srcOrd="8" destOrd="0" presId="urn:microsoft.com/office/officeart/2005/8/layout/orgChart1"/>
    <dgm:cxn modelId="{E0218DD7-8DF9-45D4-AB07-F88D99B43F48}" type="presParOf" srcId="{AC81BB68-7E28-4ABA-A403-B7974C094A7D}" destId="{FBA2FC45-8FF6-4C54-B686-2D2F8BB7B530}" srcOrd="9" destOrd="0" presId="urn:microsoft.com/office/officeart/2005/8/layout/orgChart1"/>
    <dgm:cxn modelId="{0561B1A2-39A5-46DA-867C-84D3AEEE1AA5}" type="presParOf" srcId="{FBA2FC45-8FF6-4C54-B686-2D2F8BB7B530}" destId="{04C6BDAF-20B9-4614-A863-082A511196C6}" srcOrd="0" destOrd="0" presId="urn:microsoft.com/office/officeart/2005/8/layout/orgChart1"/>
    <dgm:cxn modelId="{0BD483BD-5ABA-4DC4-A80D-01BDDF4E6FD9}" type="presParOf" srcId="{04C6BDAF-20B9-4614-A863-082A511196C6}" destId="{90108600-5354-437E-8E45-3E44B5EAAB1A}" srcOrd="0" destOrd="0" presId="urn:microsoft.com/office/officeart/2005/8/layout/orgChart1"/>
    <dgm:cxn modelId="{97F89AC4-CAB4-4320-A2E0-A15B47281CD5}" type="presParOf" srcId="{04C6BDAF-20B9-4614-A863-082A511196C6}" destId="{D6D56BFC-8B02-4AC6-83E6-868939564667}" srcOrd="1" destOrd="0" presId="urn:microsoft.com/office/officeart/2005/8/layout/orgChart1"/>
    <dgm:cxn modelId="{88D0FE50-28F1-4D4E-8CE3-FB800E2AEF8D}" type="presParOf" srcId="{FBA2FC45-8FF6-4C54-B686-2D2F8BB7B530}" destId="{C140E54A-DBA6-4FA3-ADDA-6C9C55841E7C}" srcOrd="1" destOrd="0" presId="urn:microsoft.com/office/officeart/2005/8/layout/orgChart1"/>
    <dgm:cxn modelId="{76CE76ED-B73E-40DF-AF6F-A68A71B5BAAF}" type="presParOf" srcId="{FBA2FC45-8FF6-4C54-B686-2D2F8BB7B530}" destId="{4D67846F-CB6B-4626-9F6D-1BEE0A1A9E1D}" srcOrd="2" destOrd="0" presId="urn:microsoft.com/office/officeart/2005/8/layout/orgChart1"/>
    <dgm:cxn modelId="{4926B288-45C9-4302-B580-8D72E4C9E6F8}" type="presParOf" srcId="{AC81BB68-7E28-4ABA-A403-B7974C094A7D}" destId="{321209E8-7DA9-4AA4-A7E0-029ADD0A5911}" srcOrd="10" destOrd="0" presId="urn:microsoft.com/office/officeart/2005/8/layout/orgChart1"/>
    <dgm:cxn modelId="{67B6BA09-5253-4424-BCCF-88E937C5CD12}" type="presParOf" srcId="{AC81BB68-7E28-4ABA-A403-B7974C094A7D}" destId="{D1FA42E5-0F23-4CA3-B123-14DF0B20F6DF}" srcOrd="11" destOrd="0" presId="urn:microsoft.com/office/officeart/2005/8/layout/orgChart1"/>
    <dgm:cxn modelId="{B490B97F-0425-41A7-85F5-E99CFA940262}" type="presParOf" srcId="{D1FA42E5-0F23-4CA3-B123-14DF0B20F6DF}" destId="{D9F4BFFA-ECAE-4D8B-A946-DF946E877ADF}" srcOrd="0" destOrd="0" presId="urn:microsoft.com/office/officeart/2005/8/layout/orgChart1"/>
    <dgm:cxn modelId="{F690A4D6-A2B1-4A62-88C4-B42AE13F7551}" type="presParOf" srcId="{D9F4BFFA-ECAE-4D8B-A946-DF946E877ADF}" destId="{6996A42D-581B-4BF6-8B1C-CF75F8D3FE06}" srcOrd="0" destOrd="0" presId="urn:microsoft.com/office/officeart/2005/8/layout/orgChart1"/>
    <dgm:cxn modelId="{B0D1A1B3-0EBD-43C4-A24B-D850E637315E}" type="presParOf" srcId="{D9F4BFFA-ECAE-4D8B-A946-DF946E877ADF}" destId="{158776CF-3FC1-4A4E-AF92-8495B2EEF268}" srcOrd="1" destOrd="0" presId="urn:microsoft.com/office/officeart/2005/8/layout/orgChart1"/>
    <dgm:cxn modelId="{DF8D3560-3660-422F-AD0B-8A8FE7D6A7B9}" type="presParOf" srcId="{D1FA42E5-0F23-4CA3-B123-14DF0B20F6DF}" destId="{6016778B-5A5B-4C33-9B56-33AC9D751C3A}" srcOrd="1" destOrd="0" presId="urn:microsoft.com/office/officeart/2005/8/layout/orgChart1"/>
    <dgm:cxn modelId="{01565379-D455-4B51-B266-3B60E898C8E9}" type="presParOf" srcId="{D1FA42E5-0F23-4CA3-B123-14DF0B20F6DF}" destId="{F2E5089A-80D0-4820-B760-C4F983D2398F}" srcOrd="2" destOrd="0" presId="urn:microsoft.com/office/officeart/2005/8/layout/orgChart1"/>
    <dgm:cxn modelId="{1381ED33-9712-4C55-AAD0-BFB219AA20BA}" type="presParOf" srcId="{AC81BB68-7E28-4ABA-A403-B7974C094A7D}" destId="{725B465A-1A66-47C1-B00A-F0A8019BFF1F}" srcOrd="12" destOrd="0" presId="urn:microsoft.com/office/officeart/2005/8/layout/orgChart1"/>
    <dgm:cxn modelId="{73E2770D-34AF-4905-8536-71225EC811D2}" type="presParOf" srcId="{AC81BB68-7E28-4ABA-A403-B7974C094A7D}" destId="{3463A979-EF0F-4B2F-85CE-9B624A7A1807}" srcOrd="13" destOrd="0" presId="urn:microsoft.com/office/officeart/2005/8/layout/orgChart1"/>
    <dgm:cxn modelId="{F7B34445-C58B-4399-95AD-F8383CAF2E2E}" type="presParOf" srcId="{3463A979-EF0F-4B2F-85CE-9B624A7A1807}" destId="{1000C93C-67A0-481C-8E4D-1081DD539149}" srcOrd="0" destOrd="0" presId="urn:microsoft.com/office/officeart/2005/8/layout/orgChart1"/>
    <dgm:cxn modelId="{D48C805D-E02E-4C85-B4D3-69DDE3062B72}" type="presParOf" srcId="{1000C93C-67A0-481C-8E4D-1081DD539149}" destId="{2C865A2F-46CB-42B1-8E64-5D8CFC2B3B93}" srcOrd="0" destOrd="0" presId="urn:microsoft.com/office/officeart/2005/8/layout/orgChart1"/>
    <dgm:cxn modelId="{4B3BD7D7-C95E-4B24-AADF-614FF9FAA1DE}" type="presParOf" srcId="{1000C93C-67A0-481C-8E4D-1081DD539149}" destId="{95BFB7C8-71CA-4E0A-944D-DE2BE5B4A488}" srcOrd="1" destOrd="0" presId="urn:microsoft.com/office/officeart/2005/8/layout/orgChart1"/>
    <dgm:cxn modelId="{7C0FAF37-8ABB-4505-9A7E-42E762DBCDD5}" type="presParOf" srcId="{3463A979-EF0F-4B2F-85CE-9B624A7A1807}" destId="{42B385FF-A52D-46E7-8051-491988493C70}" srcOrd="1" destOrd="0" presId="urn:microsoft.com/office/officeart/2005/8/layout/orgChart1"/>
    <dgm:cxn modelId="{C223D422-BA2E-4E59-851E-5AC621A80E5F}" type="presParOf" srcId="{3463A979-EF0F-4B2F-85CE-9B624A7A1807}" destId="{02873727-9D1C-46A3-BA34-DA444481DDF6}" srcOrd="2" destOrd="0" presId="urn:microsoft.com/office/officeart/2005/8/layout/orgChart1"/>
    <dgm:cxn modelId="{F3981CA7-76C6-4A0A-8C22-067A14A4094E}" type="presParOf" srcId="{AC81BB68-7E28-4ABA-A403-B7974C094A7D}" destId="{E74E6FA2-6D15-4847-86BA-DE4A5DF41AA9}" srcOrd="14" destOrd="0" presId="urn:microsoft.com/office/officeart/2005/8/layout/orgChart1"/>
    <dgm:cxn modelId="{06F2AA75-EE1F-4642-858B-866AE4661E21}" type="presParOf" srcId="{AC81BB68-7E28-4ABA-A403-B7974C094A7D}" destId="{0F8EA757-ACD6-4933-83D4-A9044BA25367}" srcOrd="15" destOrd="0" presId="urn:microsoft.com/office/officeart/2005/8/layout/orgChart1"/>
    <dgm:cxn modelId="{D7C0F47C-8313-4CD6-8517-B6E0EA252D3A}" type="presParOf" srcId="{0F8EA757-ACD6-4933-83D4-A9044BA25367}" destId="{6FD01452-B8B6-4DE6-95BE-C4BBC74E8494}" srcOrd="0" destOrd="0" presId="urn:microsoft.com/office/officeart/2005/8/layout/orgChart1"/>
    <dgm:cxn modelId="{E4760B64-9BBD-482C-B379-5A176C44A9EC}" type="presParOf" srcId="{6FD01452-B8B6-4DE6-95BE-C4BBC74E8494}" destId="{E4BC6DE5-7EA1-45AA-9BB7-BBE1695D6C3E}" srcOrd="0" destOrd="0" presId="urn:microsoft.com/office/officeart/2005/8/layout/orgChart1"/>
    <dgm:cxn modelId="{0CCD187E-53B4-4D0E-A8EA-499EA01947DC}" type="presParOf" srcId="{6FD01452-B8B6-4DE6-95BE-C4BBC74E8494}" destId="{125EE3E6-009A-427A-8CEE-2D03FCCDC056}" srcOrd="1" destOrd="0" presId="urn:microsoft.com/office/officeart/2005/8/layout/orgChart1"/>
    <dgm:cxn modelId="{7B03872E-F27C-415D-B897-FC84390B51DD}" type="presParOf" srcId="{0F8EA757-ACD6-4933-83D4-A9044BA25367}" destId="{D9A54219-D1CA-4DC1-85C1-80BD16F186F9}" srcOrd="1" destOrd="0" presId="urn:microsoft.com/office/officeart/2005/8/layout/orgChart1"/>
    <dgm:cxn modelId="{85D02255-2725-438B-B2F1-6E8BDF696A6A}" type="presParOf" srcId="{0F8EA757-ACD6-4933-83D4-A9044BA25367}" destId="{9EEA8723-70D2-4F38-AA65-74BCCCD2F03F}" srcOrd="2" destOrd="0" presId="urn:microsoft.com/office/officeart/2005/8/layout/orgChart1"/>
    <dgm:cxn modelId="{93E7BB93-BAB9-4478-B8D0-B33038978F8A}" type="presParOf" srcId="{62467FBA-8870-4C10-BC41-8E7DA0C03C62}" destId="{48325320-7670-4823-BA7B-AFB92E80254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E6FA2-6D15-4847-86BA-DE4A5DF41AA9}">
      <dsp:nvSpPr>
        <dsp:cNvPr id="0" name=""/>
        <dsp:cNvSpPr/>
      </dsp:nvSpPr>
      <dsp:spPr>
        <a:xfrm>
          <a:off x="4104481" y="826959"/>
          <a:ext cx="173608" cy="4282348"/>
        </a:xfrm>
        <a:custGeom>
          <a:avLst/>
          <a:gdLst/>
          <a:ahLst/>
          <a:cxnLst/>
          <a:rect l="0" t="0" r="0" b="0"/>
          <a:pathLst>
            <a:path>
              <a:moveTo>
                <a:pt x="0" y="0"/>
              </a:moveTo>
              <a:lnTo>
                <a:pt x="0" y="4282348"/>
              </a:lnTo>
              <a:lnTo>
                <a:pt x="173608" y="42823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B465A-1A66-47C1-B00A-F0A8019BFF1F}">
      <dsp:nvSpPr>
        <dsp:cNvPr id="0" name=""/>
        <dsp:cNvSpPr/>
      </dsp:nvSpPr>
      <dsp:spPr>
        <a:xfrm>
          <a:off x="3930872" y="826959"/>
          <a:ext cx="173608" cy="4282348"/>
        </a:xfrm>
        <a:custGeom>
          <a:avLst/>
          <a:gdLst/>
          <a:ahLst/>
          <a:cxnLst/>
          <a:rect l="0" t="0" r="0" b="0"/>
          <a:pathLst>
            <a:path>
              <a:moveTo>
                <a:pt x="173608" y="0"/>
              </a:moveTo>
              <a:lnTo>
                <a:pt x="173608" y="4282348"/>
              </a:lnTo>
              <a:lnTo>
                <a:pt x="0" y="42823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1209E8-7DA9-4AA4-A7E0-029ADD0A5911}">
      <dsp:nvSpPr>
        <dsp:cNvPr id="0" name=""/>
        <dsp:cNvSpPr/>
      </dsp:nvSpPr>
      <dsp:spPr>
        <a:xfrm>
          <a:off x="4104481" y="826959"/>
          <a:ext cx="173608" cy="3108422"/>
        </a:xfrm>
        <a:custGeom>
          <a:avLst/>
          <a:gdLst/>
          <a:ahLst/>
          <a:cxnLst/>
          <a:rect l="0" t="0" r="0" b="0"/>
          <a:pathLst>
            <a:path>
              <a:moveTo>
                <a:pt x="0" y="0"/>
              </a:moveTo>
              <a:lnTo>
                <a:pt x="0" y="3108422"/>
              </a:lnTo>
              <a:lnTo>
                <a:pt x="173608" y="31084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A86E4B-02A1-4C54-83BE-3CEEA626D704}">
      <dsp:nvSpPr>
        <dsp:cNvPr id="0" name=""/>
        <dsp:cNvSpPr/>
      </dsp:nvSpPr>
      <dsp:spPr>
        <a:xfrm>
          <a:off x="3930872" y="826959"/>
          <a:ext cx="173608" cy="3108422"/>
        </a:xfrm>
        <a:custGeom>
          <a:avLst/>
          <a:gdLst/>
          <a:ahLst/>
          <a:cxnLst/>
          <a:rect l="0" t="0" r="0" b="0"/>
          <a:pathLst>
            <a:path>
              <a:moveTo>
                <a:pt x="173608" y="0"/>
              </a:moveTo>
              <a:lnTo>
                <a:pt x="173608" y="3108422"/>
              </a:lnTo>
              <a:lnTo>
                <a:pt x="0" y="31084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0C05F4-0423-426F-B2C6-FAEF162C1A13}">
      <dsp:nvSpPr>
        <dsp:cNvPr id="0" name=""/>
        <dsp:cNvSpPr/>
      </dsp:nvSpPr>
      <dsp:spPr>
        <a:xfrm>
          <a:off x="4104481" y="826959"/>
          <a:ext cx="173608" cy="1934497"/>
        </a:xfrm>
        <a:custGeom>
          <a:avLst/>
          <a:gdLst/>
          <a:ahLst/>
          <a:cxnLst/>
          <a:rect l="0" t="0" r="0" b="0"/>
          <a:pathLst>
            <a:path>
              <a:moveTo>
                <a:pt x="0" y="0"/>
              </a:moveTo>
              <a:lnTo>
                <a:pt x="0" y="1934497"/>
              </a:lnTo>
              <a:lnTo>
                <a:pt x="173608" y="1934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1FCC80-F91A-4274-B024-21F92ACE5F0E}">
      <dsp:nvSpPr>
        <dsp:cNvPr id="0" name=""/>
        <dsp:cNvSpPr/>
      </dsp:nvSpPr>
      <dsp:spPr>
        <a:xfrm>
          <a:off x="3930872" y="826959"/>
          <a:ext cx="173608" cy="1934497"/>
        </a:xfrm>
        <a:custGeom>
          <a:avLst/>
          <a:gdLst/>
          <a:ahLst/>
          <a:cxnLst/>
          <a:rect l="0" t="0" r="0" b="0"/>
          <a:pathLst>
            <a:path>
              <a:moveTo>
                <a:pt x="173608" y="0"/>
              </a:moveTo>
              <a:lnTo>
                <a:pt x="173608" y="1934497"/>
              </a:lnTo>
              <a:lnTo>
                <a:pt x="0" y="193449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5B5B5F-BB27-4700-B68D-4FDBE73E069F}">
      <dsp:nvSpPr>
        <dsp:cNvPr id="0" name=""/>
        <dsp:cNvSpPr/>
      </dsp:nvSpPr>
      <dsp:spPr>
        <a:xfrm>
          <a:off x="4104481" y="826959"/>
          <a:ext cx="173608" cy="760571"/>
        </a:xfrm>
        <a:custGeom>
          <a:avLst/>
          <a:gdLst/>
          <a:ahLst/>
          <a:cxnLst/>
          <a:rect l="0" t="0" r="0" b="0"/>
          <a:pathLst>
            <a:path>
              <a:moveTo>
                <a:pt x="0" y="0"/>
              </a:moveTo>
              <a:lnTo>
                <a:pt x="0" y="760571"/>
              </a:lnTo>
              <a:lnTo>
                <a:pt x="173608" y="760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EBE6B86-9A62-4911-BF99-2B6917639EEC}">
      <dsp:nvSpPr>
        <dsp:cNvPr id="0" name=""/>
        <dsp:cNvSpPr/>
      </dsp:nvSpPr>
      <dsp:spPr>
        <a:xfrm>
          <a:off x="3930872" y="826959"/>
          <a:ext cx="173608" cy="760571"/>
        </a:xfrm>
        <a:custGeom>
          <a:avLst/>
          <a:gdLst/>
          <a:ahLst/>
          <a:cxnLst/>
          <a:rect l="0" t="0" r="0" b="0"/>
          <a:pathLst>
            <a:path>
              <a:moveTo>
                <a:pt x="173608" y="0"/>
              </a:moveTo>
              <a:lnTo>
                <a:pt x="173608" y="760571"/>
              </a:lnTo>
              <a:lnTo>
                <a:pt x="0" y="760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16D57D-A8D5-4C76-AE31-A4D80CFBEBA5}">
      <dsp:nvSpPr>
        <dsp:cNvPr id="0" name=""/>
        <dsp:cNvSpPr/>
      </dsp:nvSpPr>
      <dsp:spPr>
        <a:xfrm>
          <a:off x="3277772" y="251"/>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State Employees Union</a:t>
          </a:r>
        </a:p>
      </dsp:txBody>
      <dsp:txXfrm>
        <a:off x="3277772" y="251"/>
        <a:ext cx="1653416" cy="826708"/>
      </dsp:txXfrm>
    </dsp:sp>
    <dsp:sp modelId="{74D4CD4C-F5BF-4855-8DC8-E34702AA228B}">
      <dsp:nvSpPr>
        <dsp:cNvPr id="0" name=""/>
        <dsp:cNvSpPr/>
      </dsp:nvSpPr>
      <dsp:spPr>
        <a:xfrm>
          <a:off x="2277455" y="1174176"/>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Mutual Insurance Fund</a:t>
          </a:r>
        </a:p>
      </dsp:txBody>
      <dsp:txXfrm>
        <a:off x="2277455" y="1174176"/>
        <a:ext cx="1653416" cy="826708"/>
      </dsp:txXfrm>
    </dsp:sp>
    <dsp:sp modelId="{99C525DB-ECB9-489E-961C-DB135B110AB3}">
      <dsp:nvSpPr>
        <dsp:cNvPr id="0" name=""/>
        <dsp:cNvSpPr/>
      </dsp:nvSpPr>
      <dsp:spPr>
        <a:xfrm>
          <a:off x="4278089" y="1174176"/>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Association for  Promoting Social</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Awareness</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dsp:txBody>
      <dsp:txXfrm>
        <a:off x="4278089" y="1174176"/>
        <a:ext cx="1653416" cy="826708"/>
      </dsp:txXfrm>
    </dsp:sp>
    <dsp:sp modelId="{5200CA9B-CD35-4752-B87C-BCDCB824D174}">
      <dsp:nvSpPr>
        <dsp:cNvPr id="0" name=""/>
        <dsp:cNvSpPr/>
      </dsp:nvSpPr>
      <dsp:spPr>
        <a:xfrm>
          <a:off x="2277455" y="2348102"/>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“Yahav” Bank</a:t>
          </a:r>
        </a:p>
      </dsp:txBody>
      <dsp:txXfrm>
        <a:off x="2277455" y="2348102"/>
        <a:ext cx="1653416" cy="826708"/>
      </dsp:txXfrm>
    </dsp:sp>
    <dsp:sp modelId="{E6B17D6C-2169-41AA-A61C-D449FE6081A5}">
      <dsp:nvSpPr>
        <dsp:cNvPr id="0" name=""/>
        <dsp:cNvSpPr/>
      </dsp:nvSpPr>
      <dsp:spPr>
        <a:xfrm>
          <a:off x="4278089" y="2348102"/>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Consumer Club “</a:t>
          </a:r>
          <a:r>
            <a:rPr kumimoji="0" lang="en-US" altLang="he-IL" sz="900" b="1" i="0" u="none" strike="noStrike" kern="1200" cap="none" normalizeH="0" baseline="0" dirty="0" err="1"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Nachon</a:t>
          </a:r>
          <a:r>
            <a:rPr kumimoji="0" lang="en-US" altLang="he-IL" sz="900" b="1" i="0" u="none" strike="noStrike" kern="1200" cap="none" normalizeH="0" baseline="0" dirty="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t>
          </a:r>
        </a:p>
      </dsp:txBody>
      <dsp:txXfrm>
        <a:off x="4278089" y="2348102"/>
        <a:ext cx="1653416" cy="826708"/>
      </dsp:txXfrm>
    </dsp:sp>
    <dsp:sp modelId="{90108600-5354-437E-8E45-3E44B5EAAB1A}">
      <dsp:nvSpPr>
        <dsp:cNvPr id="0" name=""/>
        <dsp:cNvSpPr/>
      </dsp:nvSpPr>
      <dsp:spPr>
        <a:xfrm>
          <a:off x="2277455" y="3522028"/>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“AM”I” – Company for Management</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of Provident Fund</a:t>
          </a:r>
        </a:p>
      </dsp:txBody>
      <dsp:txXfrm>
        <a:off x="2277455" y="3522028"/>
        <a:ext cx="1653416" cy="826708"/>
      </dsp:txXfrm>
    </dsp:sp>
    <dsp:sp modelId="{6996A42D-581B-4BF6-8B1C-CF75F8D3FE06}">
      <dsp:nvSpPr>
        <dsp:cNvPr id="0" name=""/>
        <dsp:cNvSpPr/>
      </dsp:nvSpPr>
      <dsp:spPr>
        <a:xfrm>
          <a:off x="4278089" y="3522028"/>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Study Fund</a:t>
          </a:r>
        </a:p>
      </dsp:txBody>
      <dsp:txXfrm>
        <a:off x="4278089" y="3522028"/>
        <a:ext cx="1653416" cy="826708"/>
      </dsp:txXfrm>
    </dsp:sp>
    <dsp:sp modelId="{2C865A2F-46CB-42B1-8E64-5D8CFC2B3B93}">
      <dsp:nvSpPr>
        <dsp:cNvPr id="0" name=""/>
        <dsp:cNvSpPr/>
      </dsp:nvSpPr>
      <dsp:spPr>
        <a:xfrm>
          <a:off x="2277455" y="4695953"/>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Association for the Social</a:t>
          </a:r>
        </a:p>
        <a:p>
          <a:pPr marL="0" marR="0" lvl="0" indent="0" algn="ctr" defTabSz="914400" rtl="1"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 and Professional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Advancement Of State Employees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endParaRPr>
        </a:p>
      </dsp:txBody>
      <dsp:txXfrm>
        <a:off x="2277455" y="4695953"/>
        <a:ext cx="1653416" cy="826708"/>
      </dsp:txXfrm>
    </dsp:sp>
    <dsp:sp modelId="{E4BC6DE5-7EA1-45AA-9BB7-BBE1695D6C3E}">
      <dsp:nvSpPr>
        <dsp:cNvPr id="0" name=""/>
        <dsp:cNvSpPr/>
      </dsp:nvSpPr>
      <dsp:spPr>
        <a:xfrm>
          <a:off x="4278089" y="4695953"/>
          <a:ext cx="1653416" cy="8267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he-IL" sz="900" b="1" i="0" u="none" strike="noStrike" kern="1200" cap="none" normalizeH="0" baseline="0" smtClean="0">
              <a:ln>
                <a:noFill/>
              </a:ln>
              <a:solidFill>
                <a:schemeClr val="tx1"/>
              </a:solidFill>
              <a:effectLst>
                <a:outerShdw blurRad="38100" dist="38100" dir="2700000" algn="tl">
                  <a:srgbClr val="000000"/>
                </a:outerShdw>
              </a:effectLst>
              <a:latin typeface="Arial" panose="020B0604020202020204" pitchFamily="34" charset="0"/>
              <a:cs typeface="Arial" panose="020B0604020202020204" pitchFamily="34" charset="0"/>
            </a:rPr>
            <a:t>The Society for Economic Enterprise</a:t>
          </a:r>
        </a:p>
      </dsp:txBody>
      <dsp:txXfrm>
        <a:off x="4278089" y="4695953"/>
        <a:ext cx="1653416" cy="82670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2493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249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49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12493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2493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8B209A4D-AFA5-4C60-8E11-23700DA6218A}" type="slidenum">
              <a:rPr lang="he-IL"/>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01E441-467D-4532-9384-22CD2D74ADE8}" type="slidenum">
              <a:rPr lang="he-IL"/>
              <a:pPr/>
              <a:t>1</a:t>
            </a:fld>
            <a:endParaRPr lang="en-US"/>
          </a:p>
        </p:txBody>
      </p:sp>
      <p:sp>
        <p:nvSpPr>
          <p:cNvPr id="258050" name="Rectangle 2"/>
          <p:cNvSpPr>
            <a:spLocks noGrp="1" noRot="1" noChangeAspec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2AB5E1-80E6-4F9A-9025-BB863E33B2BE}" type="slidenum">
              <a:rPr lang="he-IL"/>
              <a:pPr/>
              <a:t>10</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DFE399-8E33-4039-92F6-8E38794588AC}" type="slidenum">
              <a:rPr lang="he-IL"/>
              <a:pPr/>
              <a:t>11</a:t>
            </a:fld>
            <a:endParaRPr 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endParaRPr lang="he-I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F32F29-FAEC-420C-AC7B-74D0379A355E}" type="slidenum">
              <a:rPr lang="he-IL"/>
              <a:pPr/>
              <a:t>12</a:t>
            </a:fld>
            <a:endParaRPr lang="en-US"/>
          </a:p>
        </p:txBody>
      </p:sp>
      <p:sp>
        <p:nvSpPr>
          <p:cNvPr id="465922" name="Rectangle 2"/>
          <p:cNvSpPr>
            <a:spLocks noGrp="1" noRot="1" noChangeAspect="1" noChangeArrowheads="1" noTextEdit="1"/>
          </p:cNvSpPr>
          <p:nvPr>
            <p:ph type="sldImg"/>
          </p:nvPr>
        </p:nvSpPr>
        <p:spPr>
          <a:ln/>
        </p:spPr>
      </p:sp>
      <p:sp>
        <p:nvSpPr>
          <p:cNvPr id="465923" name="Rectangle 3"/>
          <p:cNvSpPr>
            <a:spLocks noGrp="1" noChangeArrowheads="1"/>
          </p:cNvSpPr>
          <p:nvPr>
            <p:ph type="body" idx="1"/>
          </p:nvPr>
        </p:nvSpPr>
        <p:spPr/>
        <p:txBody>
          <a:bodyPr/>
          <a:lstStyle/>
          <a:p>
            <a:endParaRPr lang="he-I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10E15C-5904-4EFA-8694-0F36A110D310}" type="slidenum">
              <a:rPr lang="he-IL"/>
              <a:pPr/>
              <a:t>13</a:t>
            </a:fld>
            <a:endParaRPr lang="en-US"/>
          </a:p>
        </p:txBody>
      </p:sp>
      <p:sp>
        <p:nvSpPr>
          <p:cNvPr id="466946" name="Rectangle 2"/>
          <p:cNvSpPr>
            <a:spLocks noGrp="1" noRot="1" noChangeAspect="1" noChangeArrowheads="1" noTextEdit="1"/>
          </p:cNvSpPr>
          <p:nvPr>
            <p:ph type="sldImg"/>
          </p:nvPr>
        </p:nvSpPr>
        <p:spPr>
          <a:ln/>
        </p:spPr>
      </p:sp>
      <p:sp>
        <p:nvSpPr>
          <p:cNvPr id="466947" name="Rectangle 3"/>
          <p:cNvSpPr>
            <a:spLocks noGrp="1" noChangeArrowheads="1"/>
          </p:cNvSpPr>
          <p:nvPr>
            <p:ph type="body" idx="1"/>
          </p:nvPr>
        </p:nvSpPr>
        <p:spPr/>
        <p:txBody>
          <a:bodyPr/>
          <a:lstStyle/>
          <a:p>
            <a:endParaRPr lang="he-I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7F2AC-F883-4245-8D4C-B1C9A610B3FE}" type="slidenum">
              <a:rPr lang="he-IL"/>
              <a:pPr/>
              <a:t>14</a:t>
            </a:fld>
            <a:endParaRPr lang="en-US"/>
          </a:p>
        </p:txBody>
      </p:sp>
      <p:sp>
        <p:nvSpPr>
          <p:cNvPr id="468994" name="Rectangle 2"/>
          <p:cNvSpPr>
            <a:spLocks noGrp="1" noRot="1" noChangeAspect="1" noChangeArrowheads="1" noTextEdit="1"/>
          </p:cNvSpPr>
          <p:nvPr>
            <p:ph type="sldImg"/>
          </p:nvPr>
        </p:nvSpPr>
        <p:spPr>
          <a:ln/>
        </p:spPr>
      </p:sp>
      <p:sp>
        <p:nvSpPr>
          <p:cNvPr id="468995" name="Rectangle 3"/>
          <p:cNvSpPr>
            <a:spLocks noGrp="1" noChangeArrowheads="1"/>
          </p:cNvSpPr>
          <p:nvPr>
            <p:ph type="body" idx="1"/>
          </p:nvPr>
        </p:nvSpPr>
        <p:spPr/>
        <p:txBody>
          <a:bodyPr/>
          <a:lstStyle/>
          <a:p>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94B467-44F1-464D-AF37-514C31F27A9A}" type="slidenum">
              <a:rPr lang="he-IL"/>
              <a:pPr/>
              <a:t>2</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3395AB-4138-4E22-81FB-C3E37E89BF01}" type="slidenum">
              <a:rPr lang="he-IL"/>
              <a:pPr/>
              <a:t>3</a:t>
            </a:fld>
            <a:endParaRPr lang="en-US"/>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50338F-D80C-41E8-B976-A58DA088C490}" type="slidenum">
              <a:rPr lang="he-IL"/>
              <a:pPr/>
              <a:t>4</a:t>
            </a:fld>
            <a:endParaRPr 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967A5-0E4B-406A-AEFA-894E774E3B3E}" type="slidenum">
              <a:rPr lang="he-IL"/>
              <a:pPr/>
              <a:t>5</a:t>
            </a:fld>
            <a:endParaRPr 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75956E-63CE-4527-8059-A9B4E3855B68}" type="slidenum">
              <a:rPr lang="he-IL"/>
              <a:pPr/>
              <a:t>6</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D55DAD-9D04-42D3-B148-87F92AE7CB89}" type="slidenum">
              <a:rPr lang="he-IL"/>
              <a:pPr/>
              <a:t>7</a:t>
            </a:fld>
            <a:endParaRPr lang="en-US"/>
          </a:p>
        </p:txBody>
      </p:sp>
      <p:sp>
        <p:nvSpPr>
          <p:cNvPr id="460802" name="Rectangle 2"/>
          <p:cNvSpPr>
            <a:spLocks noGrp="1" noRot="1" noChangeAspect="1" noChangeArrowheads="1" noTextEdit="1"/>
          </p:cNvSpPr>
          <p:nvPr>
            <p:ph type="sldImg"/>
          </p:nvPr>
        </p:nvSpPr>
        <p:spPr>
          <a:ln/>
        </p:spPr>
      </p:sp>
      <p:sp>
        <p:nvSpPr>
          <p:cNvPr id="460803" name="Rectangle 3"/>
          <p:cNvSpPr>
            <a:spLocks noGrp="1" noChangeArrowheads="1"/>
          </p:cNvSpPr>
          <p:nvPr>
            <p:ph type="body" idx="1"/>
          </p:nvPr>
        </p:nvSpPr>
        <p:spPr/>
        <p:txBody>
          <a:bodyPr/>
          <a:lstStyle/>
          <a:p>
            <a:endParaRPr 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1CDFB5-C0A4-49BA-A8D2-C88B57F7BF6F}" type="slidenum">
              <a:rPr lang="he-IL"/>
              <a:pPr/>
              <a:t>8</a:t>
            </a:fld>
            <a:endParaRPr lang="en-US"/>
          </a:p>
        </p:txBody>
      </p:sp>
      <p:sp>
        <p:nvSpPr>
          <p:cNvPr id="461826" name="Rectangle 2"/>
          <p:cNvSpPr>
            <a:spLocks noGrp="1" noRot="1" noChangeAspect="1" noChangeArrowheads="1" noTextEdit="1"/>
          </p:cNvSpPr>
          <p:nvPr>
            <p:ph type="sldImg"/>
          </p:nvPr>
        </p:nvSpPr>
        <p:spPr>
          <a:ln/>
        </p:spPr>
      </p:sp>
      <p:sp>
        <p:nvSpPr>
          <p:cNvPr id="461827" name="Rectangle 3"/>
          <p:cNvSpPr>
            <a:spLocks noGrp="1" noChangeArrowheads="1"/>
          </p:cNvSpPr>
          <p:nvPr>
            <p:ph type="body" idx="1"/>
          </p:nvPr>
        </p:nvSpPr>
        <p:spPr/>
        <p:txBody>
          <a:bodyPr/>
          <a:lstStyle/>
          <a:p>
            <a:endParaRPr 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5E48FB-57B5-4596-BEDD-5620EA07A9FC}" type="slidenum">
              <a:rPr lang="he-IL"/>
              <a:pPr/>
              <a:t>9</a:t>
            </a:fld>
            <a:endParaRPr 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458754" name="Group 2"/>
          <p:cNvGrpSpPr>
            <a:grpSpLocks/>
          </p:cNvGrpSpPr>
          <p:nvPr/>
        </p:nvGrpSpPr>
        <p:grpSpPr bwMode="auto">
          <a:xfrm>
            <a:off x="0" y="0"/>
            <a:ext cx="9144000" cy="6856413"/>
            <a:chOff x="0" y="0"/>
            <a:chExt cx="5760" cy="4319"/>
          </a:xfrm>
        </p:grpSpPr>
        <p:sp>
          <p:nvSpPr>
            <p:cNvPr id="45875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he-IL"/>
            </a:p>
          </p:txBody>
        </p:sp>
        <p:sp>
          <p:nvSpPr>
            <p:cNvPr id="45875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he-IL"/>
            </a:p>
          </p:txBody>
        </p:sp>
        <p:sp>
          <p:nvSpPr>
            <p:cNvPr id="45875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he-IL"/>
            </a:p>
          </p:txBody>
        </p:sp>
        <p:sp>
          <p:nvSpPr>
            <p:cNvPr id="45875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he-IL"/>
            </a:p>
          </p:txBody>
        </p:sp>
        <p:sp>
          <p:nvSpPr>
            <p:cNvPr id="45875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he-IL"/>
            </a:p>
          </p:txBody>
        </p:sp>
        <p:sp>
          <p:nvSpPr>
            <p:cNvPr id="45876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he-IL"/>
            </a:p>
          </p:txBody>
        </p:sp>
        <p:sp>
          <p:nvSpPr>
            <p:cNvPr id="45876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he-IL"/>
            </a:p>
          </p:txBody>
        </p:sp>
        <p:sp>
          <p:nvSpPr>
            <p:cNvPr id="45876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he-IL"/>
            </a:p>
          </p:txBody>
        </p:sp>
        <p:sp>
          <p:nvSpPr>
            <p:cNvPr id="45876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he-IL"/>
            </a:p>
          </p:txBody>
        </p:sp>
        <p:sp>
          <p:nvSpPr>
            <p:cNvPr id="45876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he-IL"/>
            </a:p>
          </p:txBody>
        </p:sp>
        <p:sp>
          <p:nvSpPr>
            <p:cNvPr id="45876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he-IL"/>
            </a:p>
          </p:txBody>
        </p:sp>
        <p:sp>
          <p:nvSpPr>
            <p:cNvPr id="45876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he-IL"/>
            </a:p>
          </p:txBody>
        </p:sp>
        <p:sp>
          <p:nvSpPr>
            <p:cNvPr id="45876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he-IL"/>
            </a:p>
          </p:txBody>
        </p:sp>
        <p:sp>
          <p:nvSpPr>
            <p:cNvPr id="45876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he-IL"/>
            </a:p>
          </p:txBody>
        </p:sp>
        <p:sp>
          <p:nvSpPr>
            <p:cNvPr id="45876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he-IL"/>
            </a:p>
          </p:txBody>
        </p:sp>
        <p:sp>
          <p:nvSpPr>
            <p:cNvPr id="45877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he-IL"/>
            </a:p>
          </p:txBody>
        </p:sp>
        <p:sp>
          <p:nvSpPr>
            <p:cNvPr id="45877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he-IL"/>
            </a:p>
          </p:txBody>
        </p:sp>
        <p:sp>
          <p:nvSpPr>
            <p:cNvPr id="45877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he-IL"/>
            </a:p>
          </p:txBody>
        </p:sp>
        <p:sp>
          <p:nvSpPr>
            <p:cNvPr id="45877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he-IL"/>
            </a:p>
          </p:txBody>
        </p:sp>
        <p:sp>
          <p:nvSpPr>
            <p:cNvPr id="45877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he-IL"/>
            </a:p>
          </p:txBody>
        </p:sp>
        <p:sp>
          <p:nvSpPr>
            <p:cNvPr id="45877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he-IL"/>
            </a:p>
          </p:txBody>
        </p:sp>
        <p:sp>
          <p:nvSpPr>
            <p:cNvPr id="45877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he-IL"/>
            </a:p>
          </p:txBody>
        </p:sp>
        <p:sp>
          <p:nvSpPr>
            <p:cNvPr id="45877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he-IL"/>
            </a:p>
          </p:txBody>
        </p:sp>
        <p:sp>
          <p:nvSpPr>
            <p:cNvPr id="45877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he-IL"/>
            </a:p>
          </p:txBody>
        </p:sp>
        <p:sp>
          <p:nvSpPr>
            <p:cNvPr id="45877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he-IL"/>
            </a:p>
          </p:txBody>
        </p:sp>
        <p:sp>
          <p:nvSpPr>
            <p:cNvPr id="45878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he-IL"/>
            </a:p>
          </p:txBody>
        </p:sp>
        <p:sp>
          <p:nvSpPr>
            <p:cNvPr id="45878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he-IL"/>
            </a:p>
          </p:txBody>
        </p:sp>
        <p:sp>
          <p:nvSpPr>
            <p:cNvPr id="45878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he-IL"/>
            </a:p>
          </p:txBody>
        </p:sp>
        <p:sp>
          <p:nvSpPr>
            <p:cNvPr id="45878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he-IL"/>
            </a:p>
          </p:txBody>
        </p:sp>
        <p:sp>
          <p:nvSpPr>
            <p:cNvPr id="45878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he-IL"/>
            </a:p>
          </p:txBody>
        </p:sp>
        <p:sp>
          <p:nvSpPr>
            <p:cNvPr id="45878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he-IL"/>
            </a:p>
          </p:txBody>
        </p:sp>
        <p:sp>
          <p:nvSpPr>
            <p:cNvPr id="45878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he-IL"/>
            </a:p>
          </p:txBody>
        </p:sp>
        <p:sp>
          <p:nvSpPr>
            <p:cNvPr id="45878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he-IL"/>
            </a:p>
          </p:txBody>
        </p:sp>
        <p:sp>
          <p:nvSpPr>
            <p:cNvPr id="45878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he-IL"/>
            </a:p>
          </p:txBody>
        </p:sp>
        <p:sp>
          <p:nvSpPr>
            <p:cNvPr id="45878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he-IL"/>
            </a:p>
          </p:txBody>
        </p:sp>
        <p:sp>
          <p:nvSpPr>
            <p:cNvPr id="45879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he-IL"/>
            </a:p>
          </p:txBody>
        </p:sp>
        <p:grpSp>
          <p:nvGrpSpPr>
            <p:cNvPr id="458791" name="Group 39"/>
            <p:cNvGrpSpPr>
              <a:grpSpLocks/>
            </p:cNvGrpSpPr>
            <p:nvPr userDrawn="1"/>
          </p:nvGrpSpPr>
          <p:grpSpPr bwMode="auto">
            <a:xfrm>
              <a:off x="0" y="1632"/>
              <a:ext cx="5758" cy="1858"/>
              <a:chOff x="0" y="1632"/>
              <a:chExt cx="5758" cy="1858"/>
            </a:xfrm>
          </p:grpSpPr>
          <p:sp>
            <p:nvSpPr>
              <p:cNvPr id="45879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he-IL"/>
              </a:p>
            </p:txBody>
          </p:sp>
          <p:sp>
            <p:nvSpPr>
              <p:cNvPr id="45879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he-IL"/>
              </a:p>
            </p:txBody>
          </p:sp>
        </p:grpSp>
      </p:grpSp>
      <p:sp>
        <p:nvSpPr>
          <p:cNvPr id="458794" name="Rectangle 42"/>
          <p:cNvSpPr>
            <a:spLocks noGrp="1" noChangeArrowheads="1"/>
          </p:cNvSpPr>
          <p:nvPr>
            <p:ph type="ctrTitle" sz="quarter"/>
          </p:nvPr>
        </p:nvSpPr>
        <p:spPr>
          <a:xfrm>
            <a:off x="457200" y="1600200"/>
            <a:ext cx="8229600" cy="1828800"/>
          </a:xfrm>
        </p:spPr>
        <p:txBody>
          <a:bodyPr/>
          <a:lstStyle>
            <a:lvl1pPr>
              <a:defRPr sz="4800"/>
            </a:lvl1pPr>
          </a:lstStyle>
          <a:p>
            <a:r>
              <a:rPr lang="he-IL"/>
              <a:t>לחץ כדי לערוך סגנון כותרת של תבנית בסיס</a:t>
            </a:r>
          </a:p>
        </p:txBody>
      </p:sp>
      <p:sp>
        <p:nvSpPr>
          <p:cNvPr id="45879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he-IL"/>
              <a:t>לחץ כדי לערוך סגנון כותרת משנה של תבנית בסיס</a:t>
            </a:r>
          </a:p>
        </p:txBody>
      </p:sp>
      <p:sp>
        <p:nvSpPr>
          <p:cNvPr id="458796" name="Rectangle 44"/>
          <p:cNvSpPr>
            <a:spLocks noGrp="1" noChangeArrowheads="1"/>
          </p:cNvSpPr>
          <p:nvPr>
            <p:ph type="dt" sz="quarter" idx="2"/>
          </p:nvPr>
        </p:nvSpPr>
        <p:spPr/>
        <p:txBody>
          <a:bodyPr/>
          <a:lstStyle>
            <a:lvl1pPr>
              <a:defRPr/>
            </a:lvl1pPr>
          </a:lstStyle>
          <a:p>
            <a:endParaRPr lang="en-US"/>
          </a:p>
        </p:txBody>
      </p:sp>
      <p:sp>
        <p:nvSpPr>
          <p:cNvPr id="458797" name="Rectangle 45"/>
          <p:cNvSpPr>
            <a:spLocks noGrp="1" noChangeArrowheads="1"/>
          </p:cNvSpPr>
          <p:nvPr>
            <p:ph type="ftr" sz="quarter" idx="3"/>
          </p:nvPr>
        </p:nvSpPr>
        <p:spPr/>
        <p:txBody>
          <a:bodyPr/>
          <a:lstStyle>
            <a:lvl1pPr>
              <a:defRPr/>
            </a:lvl1pPr>
          </a:lstStyle>
          <a:p>
            <a:endParaRPr lang="en-US"/>
          </a:p>
        </p:txBody>
      </p:sp>
      <p:sp>
        <p:nvSpPr>
          <p:cNvPr id="458798" name="Rectangle 46"/>
          <p:cNvSpPr>
            <a:spLocks noGrp="1" noChangeArrowheads="1"/>
          </p:cNvSpPr>
          <p:nvPr>
            <p:ph type="sldNum" sz="quarter" idx="4"/>
          </p:nvPr>
        </p:nvSpPr>
        <p:spPr/>
        <p:txBody>
          <a:bodyPr/>
          <a:lstStyle>
            <a:lvl1pPr>
              <a:defRPr/>
            </a:lvl1pPr>
          </a:lstStyle>
          <a:p>
            <a:fld id="{FD406E45-606A-4331-8F67-5083E316CEF4}" type="slidenum">
              <a:rPr lang="he-IL"/>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C4D2D1F2-3659-49FD-9486-4CA5B72D4049}" type="slidenum">
              <a:rPr lang="he-IL"/>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7813"/>
            <a:ext cx="2057400" cy="5853112"/>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7813"/>
            <a:ext cx="6019800" cy="5853112"/>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59172EF6-5C9D-415A-A491-316F77395B6C}" type="slidenum">
              <a:rPr lang="he-IL"/>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כותרת ודיאגרמה או תרשים ארגוני">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7813"/>
            <a:ext cx="8229600" cy="1143000"/>
          </a:xfrm>
        </p:spPr>
        <p:txBody>
          <a:bodyPr/>
          <a:lstStyle/>
          <a:p>
            <a:r>
              <a:rPr lang="he-IL" smtClean="0"/>
              <a:t>לחץ כדי לערוך סגנון כותרת של תבנית בסיס</a:t>
            </a:r>
            <a:endParaRPr lang="he-IL"/>
          </a:p>
        </p:txBody>
      </p:sp>
      <p:sp>
        <p:nvSpPr>
          <p:cNvPr id="3" name="מציין מיקום של SmartArt 2"/>
          <p:cNvSpPr>
            <a:spLocks noGrp="1"/>
          </p:cNvSpPr>
          <p:nvPr>
            <p:ph type="dgm" idx="1"/>
          </p:nvPr>
        </p:nvSpPr>
        <p:spPr>
          <a:xfrm>
            <a:off x="457200" y="1600200"/>
            <a:ext cx="8229600" cy="4530725"/>
          </a:xfrm>
        </p:spPr>
        <p:txBody>
          <a:bodyPr/>
          <a:lstStyle/>
          <a:p>
            <a:endParaRPr lang="he-IL"/>
          </a:p>
        </p:txBody>
      </p:sp>
      <p:sp>
        <p:nvSpPr>
          <p:cNvPr id="4" name="מציין מיקום של תאריך 3"/>
          <p:cNvSpPr>
            <a:spLocks noGrp="1"/>
          </p:cNvSpPr>
          <p:nvPr>
            <p:ph type="dt" sz="half" idx="10"/>
          </p:nvPr>
        </p:nvSpPr>
        <p:spPr>
          <a:xfrm>
            <a:off x="457200" y="6243638"/>
            <a:ext cx="2133600" cy="457200"/>
          </a:xfrm>
        </p:spPr>
        <p:txBody>
          <a:bodyPr/>
          <a:lstStyle>
            <a:lvl1pPr>
              <a:defRPr/>
            </a:lvl1pPr>
          </a:lstStyle>
          <a:p>
            <a:endParaRPr lang="en-US"/>
          </a:p>
        </p:txBody>
      </p:sp>
      <p:sp>
        <p:nvSpPr>
          <p:cNvPr id="5" name="מציין מיקום של כותרת תחתונה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מציין מיקום של מספר שקופית 5"/>
          <p:cNvSpPr>
            <a:spLocks noGrp="1"/>
          </p:cNvSpPr>
          <p:nvPr>
            <p:ph type="sldNum" sz="quarter" idx="12"/>
          </p:nvPr>
        </p:nvSpPr>
        <p:spPr>
          <a:xfrm>
            <a:off x="6553200" y="6243638"/>
            <a:ext cx="2133600" cy="457200"/>
          </a:xfrm>
        </p:spPr>
        <p:txBody>
          <a:bodyPr/>
          <a:lstStyle>
            <a:lvl1pPr>
              <a:defRPr/>
            </a:lvl1pPr>
          </a:lstStyle>
          <a:p>
            <a:fld id="{BCAE6C92-B057-4C9C-9ACC-0190C0212164}" type="slidenum">
              <a:rPr lang="he-IL"/>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EEBC4115-C5BF-4578-B54E-569094158CAA}" type="slidenum">
              <a:rPr lang="he-IL"/>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endParaRPr lang="en-US"/>
          </a:p>
        </p:txBody>
      </p:sp>
      <p:sp>
        <p:nvSpPr>
          <p:cNvPr id="5" name="מציין מיקום של כותרת תחתונה 4"/>
          <p:cNvSpPr>
            <a:spLocks noGrp="1"/>
          </p:cNvSpPr>
          <p:nvPr>
            <p:ph type="ftr" sz="quarter" idx="11"/>
          </p:nvPr>
        </p:nvSpPr>
        <p:spPr/>
        <p:txBody>
          <a:bodyPr/>
          <a:lstStyle>
            <a:lvl1pPr>
              <a:defRPr/>
            </a:lvl1pPr>
          </a:lstStyle>
          <a:p>
            <a:endParaRPr lang="en-US"/>
          </a:p>
        </p:txBody>
      </p:sp>
      <p:sp>
        <p:nvSpPr>
          <p:cNvPr id="6" name="מציין מיקום של מספר שקופית 5"/>
          <p:cNvSpPr>
            <a:spLocks noGrp="1"/>
          </p:cNvSpPr>
          <p:nvPr>
            <p:ph type="sldNum" sz="quarter" idx="12"/>
          </p:nvPr>
        </p:nvSpPr>
        <p:spPr/>
        <p:txBody>
          <a:bodyPr/>
          <a:lstStyle>
            <a:lvl1pPr>
              <a:defRPr/>
            </a:lvl1pPr>
          </a:lstStyle>
          <a:p>
            <a:fld id="{7918C7A2-95BC-45F8-8B56-2C1EF316839B}" type="slidenum">
              <a:rPr lang="he-IL"/>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E282AC1A-B264-436A-B236-7589F1E142EF}" type="slidenum">
              <a:rPr lang="he-IL"/>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4638"/>
            <a:ext cx="8229600" cy="1143000"/>
          </a:xfrm>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lvl1pPr>
              <a:defRPr/>
            </a:lvl1pPr>
          </a:lstStyle>
          <a:p>
            <a:endParaRPr lang="en-US"/>
          </a:p>
        </p:txBody>
      </p:sp>
      <p:sp>
        <p:nvSpPr>
          <p:cNvPr id="8" name="מציין מיקום של כותרת תחתונה 7"/>
          <p:cNvSpPr>
            <a:spLocks noGrp="1"/>
          </p:cNvSpPr>
          <p:nvPr>
            <p:ph type="ftr" sz="quarter" idx="11"/>
          </p:nvPr>
        </p:nvSpPr>
        <p:spPr/>
        <p:txBody>
          <a:bodyPr/>
          <a:lstStyle>
            <a:lvl1pPr>
              <a:defRPr/>
            </a:lvl1pPr>
          </a:lstStyle>
          <a:p>
            <a:endParaRPr lang="en-US"/>
          </a:p>
        </p:txBody>
      </p:sp>
      <p:sp>
        <p:nvSpPr>
          <p:cNvPr id="9" name="מציין מיקום של מספר שקופית 8"/>
          <p:cNvSpPr>
            <a:spLocks noGrp="1"/>
          </p:cNvSpPr>
          <p:nvPr>
            <p:ph type="sldNum" sz="quarter" idx="12"/>
          </p:nvPr>
        </p:nvSpPr>
        <p:spPr/>
        <p:txBody>
          <a:bodyPr/>
          <a:lstStyle>
            <a:lvl1pPr>
              <a:defRPr/>
            </a:lvl1pPr>
          </a:lstStyle>
          <a:p>
            <a:fld id="{E78039A8-2736-4DFD-A665-693DA28DD3C7}" type="slidenum">
              <a:rPr lang="he-IL"/>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lvl1pPr>
              <a:defRPr/>
            </a:lvl1pPr>
          </a:lstStyle>
          <a:p>
            <a:endParaRPr lang="en-US"/>
          </a:p>
        </p:txBody>
      </p:sp>
      <p:sp>
        <p:nvSpPr>
          <p:cNvPr id="4" name="מציין מיקום של כותרת תחתונה 3"/>
          <p:cNvSpPr>
            <a:spLocks noGrp="1"/>
          </p:cNvSpPr>
          <p:nvPr>
            <p:ph type="ftr" sz="quarter" idx="11"/>
          </p:nvPr>
        </p:nvSpPr>
        <p:spPr/>
        <p:txBody>
          <a:bodyPr/>
          <a:lstStyle>
            <a:lvl1pPr>
              <a:defRPr/>
            </a:lvl1pPr>
          </a:lstStyle>
          <a:p>
            <a:endParaRPr lang="en-US"/>
          </a:p>
        </p:txBody>
      </p:sp>
      <p:sp>
        <p:nvSpPr>
          <p:cNvPr id="5" name="מציין מיקום של מספר שקופית 4"/>
          <p:cNvSpPr>
            <a:spLocks noGrp="1"/>
          </p:cNvSpPr>
          <p:nvPr>
            <p:ph type="sldNum" sz="quarter" idx="12"/>
          </p:nvPr>
        </p:nvSpPr>
        <p:spPr/>
        <p:txBody>
          <a:bodyPr/>
          <a:lstStyle>
            <a:lvl1pPr>
              <a:defRPr/>
            </a:lvl1pPr>
          </a:lstStyle>
          <a:p>
            <a:fld id="{FB034DC1-3D00-4EFF-B84C-6FA7F050ADCF}" type="slidenum">
              <a:rPr lang="he-IL"/>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lvl1pPr>
              <a:defRPr/>
            </a:lvl1pPr>
          </a:lstStyle>
          <a:p>
            <a:endParaRPr lang="en-US"/>
          </a:p>
        </p:txBody>
      </p:sp>
      <p:sp>
        <p:nvSpPr>
          <p:cNvPr id="3" name="מציין מיקום של כותרת תחתונה 2"/>
          <p:cNvSpPr>
            <a:spLocks noGrp="1"/>
          </p:cNvSpPr>
          <p:nvPr>
            <p:ph type="ftr" sz="quarter" idx="11"/>
          </p:nvPr>
        </p:nvSpPr>
        <p:spPr/>
        <p:txBody>
          <a:bodyPr/>
          <a:lstStyle>
            <a:lvl1pPr>
              <a:defRPr/>
            </a:lvl1pPr>
          </a:lstStyle>
          <a:p>
            <a:endParaRPr lang="en-US"/>
          </a:p>
        </p:txBody>
      </p:sp>
      <p:sp>
        <p:nvSpPr>
          <p:cNvPr id="4" name="מציין מיקום של מספר שקופית 3"/>
          <p:cNvSpPr>
            <a:spLocks noGrp="1"/>
          </p:cNvSpPr>
          <p:nvPr>
            <p:ph type="sldNum" sz="quarter" idx="12"/>
          </p:nvPr>
        </p:nvSpPr>
        <p:spPr/>
        <p:txBody>
          <a:bodyPr/>
          <a:lstStyle>
            <a:lvl1pPr>
              <a:defRPr/>
            </a:lvl1pPr>
          </a:lstStyle>
          <a:p>
            <a:fld id="{5E12A352-5745-44F8-BEC6-96CD8BEBD042}" type="slidenum">
              <a:rPr lang="he-IL"/>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2F5646EB-4962-48B0-9811-37A3799434F8}" type="slidenum">
              <a:rPr lang="he-IL"/>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lvl1pPr>
              <a:defRPr/>
            </a:lvl1pPr>
          </a:lstStyle>
          <a:p>
            <a:endParaRPr lang="en-US"/>
          </a:p>
        </p:txBody>
      </p:sp>
      <p:sp>
        <p:nvSpPr>
          <p:cNvPr id="6" name="מציין מיקום של כותרת תחתונה 5"/>
          <p:cNvSpPr>
            <a:spLocks noGrp="1"/>
          </p:cNvSpPr>
          <p:nvPr>
            <p:ph type="ftr" sz="quarter" idx="11"/>
          </p:nvPr>
        </p:nvSpPr>
        <p:spPr/>
        <p:txBody>
          <a:bodyPr/>
          <a:lstStyle>
            <a:lvl1pPr>
              <a:defRPr/>
            </a:lvl1pPr>
          </a:lstStyle>
          <a:p>
            <a:endParaRPr lang="en-US"/>
          </a:p>
        </p:txBody>
      </p:sp>
      <p:sp>
        <p:nvSpPr>
          <p:cNvPr id="7" name="מציין מיקום של מספר שקופית 6"/>
          <p:cNvSpPr>
            <a:spLocks noGrp="1"/>
          </p:cNvSpPr>
          <p:nvPr>
            <p:ph type="sldNum" sz="quarter" idx="12"/>
          </p:nvPr>
        </p:nvSpPr>
        <p:spPr/>
        <p:txBody>
          <a:bodyPr/>
          <a:lstStyle>
            <a:lvl1pPr>
              <a:defRPr/>
            </a:lvl1pPr>
          </a:lstStyle>
          <a:p>
            <a:fld id="{E81303C8-4D3E-4731-8501-C55DCBB96F98}" type="slidenum">
              <a:rPr lang="he-IL"/>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457730" name="Group 2"/>
          <p:cNvGrpSpPr>
            <a:grpSpLocks/>
          </p:cNvGrpSpPr>
          <p:nvPr/>
        </p:nvGrpSpPr>
        <p:grpSpPr bwMode="auto">
          <a:xfrm>
            <a:off x="0" y="0"/>
            <a:ext cx="9144000" cy="6856413"/>
            <a:chOff x="0" y="0"/>
            <a:chExt cx="5760" cy="4319"/>
          </a:xfrm>
        </p:grpSpPr>
        <p:sp>
          <p:nvSpPr>
            <p:cNvPr id="45773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he-IL"/>
            </a:p>
          </p:txBody>
        </p:sp>
        <p:sp>
          <p:nvSpPr>
            <p:cNvPr id="45773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he-IL"/>
            </a:p>
          </p:txBody>
        </p:sp>
        <p:sp>
          <p:nvSpPr>
            <p:cNvPr id="45773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he-IL"/>
            </a:p>
          </p:txBody>
        </p:sp>
        <p:sp>
          <p:nvSpPr>
            <p:cNvPr id="45773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he-IL"/>
            </a:p>
          </p:txBody>
        </p:sp>
        <p:sp>
          <p:nvSpPr>
            <p:cNvPr id="45773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he-IL"/>
            </a:p>
          </p:txBody>
        </p:sp>
        <p:sp>
          <p:nvSpPr>
            <p:cNvPr id="45773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he-IL"/>
            </a:p>
          </p:txBody>
        </p:sp>
        <p:sp>
          <p:nvSpPr>
            <p:cNvPr id="45773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he-IL"/>
            </a:p>
          </p:txBody>
        </p:sp>
        <p:sp>
          <p:nvSpPr>
            <p:cNvPr id="45773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he-IL"/>
            </a:p>
          </p:txBody>
        </p:sp>
        <p:sp>
          <p:nvSpPr>
            <p:cNvPr id="45773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he-IL"/>
            </a:p>
          </p:txBody>
        </p:sp>
        <p:sp>
          <p:nvSpPr>
            <p:cNvPr id="45774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he-IL"/>
            </a:p>
          </p:txBody>
        </p:sp>
        <p:sp>
          <p:nvSpPr>
            <p:cNvPr id="45774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he-IL"/>
            </a:p>
          </p:txBody>
        </p:sp>
        <p:sp>
          <p:nvSpPr>
            <p:cNvPr id="45774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he-IL"/>
            </a:p>
          </p:txBody>
        </p:sp>
        <p:sp>
          <p:nvSpPr>
            <p:cNvPr id="45774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he-IL"/>
            </a:p>
          </p:txBody>
        </p:sp>
        <p:sp>
          <p:nvSpPr>
            <p:cNvPr id="45774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he-IL"/>
            </a:p>
          </p:txBody>
        </p:sp>
        <p:sp>
          <p:nvSpPr>
            <p:cNvPr id="45774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he-IL"/>
            </a:p>
          </p:txBody>
        </p:sp>
        <p:sp>
          <p:nvSpPr>
            <p:cNvPr id="45774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he-IL"/>
            </a:p>
          </p:txBody>
        </p:sp>
        <p:sp>
          <p:nvSpPr>
            <p:cNvPr id="45774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he-IL"/>
            </a:p>
          </p:txBody>
        </p:sp>
        <p:sp>
          <p:nvSpPr>
            <p:cNvPr id="45774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he-IL"/>
            </a:p>
          </p:txBody>
        </p:sp>
        <p:sp>
          <p:nvSpPr>
            <p:cNvPr id="45774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he-IL"/>
            </a:p>
          </p:txBody>
        </p:sp>
        <p:sp>
          <p:nvSpPr>
            <p:cNvPr id="45775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he-IL"/>
            </a:p>
          </p:txBody>
        </p:sp>
        <p:sp>
          <p:nvSpPr>
            <p:cNvPr id="45775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he-IL"/>
            </a:p>
          </p:txBody>
        </p:sp>
        <p:sp>
          <p:nvSpPr>
            <p:cNvPr id="45775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he-IL"/>
            </a:p>
          </p:txBody>
        </p:sp>
        <p:sp>
          <p:nvSpPr>
            <p:cNvPr id="45775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he-IL"/>
            </a:p>
          </p:txBody>
        </p:sp>
        <p:sp>
          <p:nvSpPr>
            <p:cNvPr id="45775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he-IL"/>
            </a:p>
          </p:txBody>
        </p:sp>
        <p:sp>
          <p:nvSpPr>
            <p:cNvPr id="45775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he-IL"/>
            </a:p>
          </p:txBody>
        </p:sp>
        <p:sp>
          <p:nvSpPr>
            <p:cNvPr id="45775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he-IL"/>
            </a:p>
          </p:txBody>
        </p:sp>
        <p:sp>
          <p:nvSpPr>
            <p:cNvPr id="45775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he-IL"/>
            </a:p>
          </p:txBody>
        </p:sp>
        <p:sp>
          <p:nvSpPr>
            <p:cNvPr id="45775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he-IL"/>
            </a:p>
          </p:txBody>
        </p:sp>
        <p:sp>
          <p:nvSpPr>
            <p:cNvPr id="45775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he-IL"/>
            </a:p>
          </p:txBody>
        </p:sp>
        <p:sp>
          <p:nvSpPr>
            <p:cNvPr id="45776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he-IL"/>
            </a:p>
          </p:txBody>
        </p:sp>
        <p:sp>
          <p:nvSpPr>
            <p:cNvPr id="45776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he-IL"/>
            </a:p>
          </p:txBody>
        </p:sp>
        <p:sp>
          <p:nvSpPr>
            <p:cNvPr id="45776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he-IL"/>
            </a:p>
          </p:txBody>
        </p:sp>
        <p:sp>
          <p:nvSpPr>
            <p:cNvPr id="45776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he-IL"/>
            </a:p>
          </p:txBody>
        </p:sp>
        <p:sp>
          <p:nvSpPr>
            <p:cNvPr id="45776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he-IL"/>
            </a:p>
          </p:txBody>
        </p:sp>
        <p:sp>
          <p:nvSpPr>
            <p:cNvPr id="45776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he-IL"/>
            </a:p>
          </p:txBody>
        </p:sp>
        <p:sp>
          <p:nvSpPr>
            <p:cNvPr id="45776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he-IL"/>
            </a:p>
          </p:txBody>
        </p:sp>
        <p:grpSp>
          <p:nvGrpSpPr>
            <p:cNvPr id="457767" name="Group 39"/>
            <p:cNvGrpSpPr>
              <a:grpSpLocks/>
            </p:cNvGrpSpPr>
            <p:nvPr userDrawn="1"/>
          </p:nvGrpSpPr>
          <p:grpSpPr bwMode="auto">
            <a:xfrm>
              <a:off x="0" y="1632"/>
              <a:ext cx="5758" cy="1858"/>
              <a:chOff x="0" y="1632"/>
              <a:chExt cx="5758" cy="1858"/>
            </a:xfrm>
          </p:grpSpPr>
          <p:sp>
            <p:nvSpPr>
              <p:cNvPr id="45776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he-IL"/>
              </a:p>
            </p:txBody>
          </p:sp>
          <p:sp>
            <p:nvSpPr>
              <p:cNvPr id="45776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he-IL"/>
              </a:p>
            </p:txBody>
          </p:sp>
        </p:grpSp>
      </p:grpSp>
      <p:sp>
        <p:nvSpPr>
          <p:cNvPr id="45777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45777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5777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endParaRPr lang="en-US"/>
          </a:p>
        </p:txBody>
      </p:sp>
      <p:sp>
        <p:nvSpPr>
          <p:cNvPr id="45777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endParaRPr lang="en-US"/>
          </a:p>
        </p:txBody>
      </p:sp>
      <p:sp>
        <p:nvSpPr>
          <p:cNvPr id="45777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699EAB3F-CD4E-401A-A934-EF4D1413C7AC}" type="slidenum">
              <a:rPr lang="he-IL"/>
              <a:pPr/>
              <a:t>‹#›</a:t>
            </a:fld>
            <a:endParaRPr lang="en-US"/>
          </a:p>
        </p:txBody>
      </p:sp>
    </p:spTree>
  </p:cSld>
  <p:clrMap bg1="dk2" tx1="lt1" bg2="dk1" tx2="lt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 id="2147483954" r:id="rId12"/>
  </p:sldLayoutIdLst>
  <p:txStyles>
    <p:titleStyle>
      <a:lvl1pPr algn="ctr" rtl="1"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fontAlgn="base">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r" rtl="1" fontAlgn="base">
        <a:spcBef>
          <a:spcPct val="20000"/>
        </a:spcBef>
        <a:spcAft>
          <a:spcPct val="0"/>
        </a:spcAft>
        <a:buChar char="–"/>
        <a:defRPr sz="2800">
          <a:solidFill>
            <a:schemeClr val="tx1"/>
          </a:solidFill>
          <a:effectLst>
            <a:outerShdw blurRad="38100" dist="38100" dir="2700000" algn="tl">
              <a:srgbClr val="000000"/>
            </a:outerShdw>
          </a:effectLst>
          <a:latin typeface="+mn-lt"/>
          <a:cs typeface="+mn-cs"/>
        </a:defRPr>
      </a:lvl2pPr>
      <a:lvl3pPr marL="1143000" indent="-228600" algn="r" rtl="1" fontAlgn="base">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cs typeface="+mn-cs"/>
        </a:defRPr>
      </a:lvl3pPr>
      <a:lvl4pPr marL="1600200" indent="-228600" algn="r" rtl="1" fontAlgn="base">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r" rtl="1"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5" name="Rectangle 3"/>
          <p:cNvSpPr>
            <a:spLocks noGrp="1" noChangeArrowheads="1"/>
          </p:cNvSpPr>
          <p:nvPr>
            <p:ph type="body" idx="4294967295"/>
          </p:nvPr>
        </p:nvSpPr>
        <p:spPr>
          <a:xfrm>
            <a:off x="827088" y="1557338"/>
            <a:ext cx="7313612" cy="4114800"/>
          </a:xfrm>
        </p:spPr>
        <p:txBody>
          <a:bodyPr/>
          <a:lstStyle/>
          <a:p>
            <a:pPr algn="ctr" rtl="0">
              <a:buFont typeface="Wingdings" pitchFamily="2" charset="2"/>
              <a:buNone/>
            </a:pPr>
            <a:r>
              <a:rPr lang="en-US" sz="7000" dirty="0">
                <a:solidFill>
                  <a:srgbClr val="FF5050"/>
                </a:solidFill>
              </a:rPr>
              <a:t>State Employees Union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fade">
                                      <p:cBhvr>
                                        <p:cTn id="7" dur="1000"/>
                                        <p:tgtEl>
                                          <p:spTgt spid="228355">
                                            <p:txEl>
                                              <p:pRg st="0" end="0"/>
                                            </p:txEl>
                                          </p:spTgt>
                                        </p:tgtEl>
                                      </p:cBhvr>
                                    </p:animEffect>
                                    <p:anim calcmode="lin" valueType="num">
                                      <p:cBhvr>
                                        <p:cTn id="8" dur="1000" fill="hold"/>
                                        <p:tgtEl>
                                          <p:spTgt spid="228355">
                                            <p:txEl>
                                              <p:pRg st="0" end="0"/>
                                            </p:txEl>
                                          </p:spTgt>
                                        </p:tgtEl>
                                        <p:attrNameLst>
                                          <p:attrName>style.rotation</p:attrName>
                                        </p:attrNameLst>
                                      </p:cBhvr>
                                      <p:tavLst>
                                        <p:tav tm="0">
                                          <p:val>
                                            <p:fltVal val="720"/>
                                          </p:val>
                                        </p:tav>
                                        <p:tav tm="100000">
                                          <p:val>
                                            <p:fltVal val="0"/>
                                          </p:val>
                                        </p:tav>
                                      </p:tavLst>
                                    </p:anim>
                                    <p:anim calcmode="lin" valueType="num">
                                      <p:cBhvr>
                                        <p:cTn id="9" dur="1000" fill="hold"/>
                                        <p:tgtEl>
                                          <p:spTgt spid="228355">
                                            <p:txEl>
                                              <p:pRg st="0" end="0"/>
                                            </p:txEl>
                                          </p:spTgt>
                                        </p:tgtEl>
                                        <p:attrNameLst>
                                          <p:attrName>ppt_h</p:attrName>
                                        </p:attrNameLst>
                                      </p:cBhvr>
                                      <p:tavLst>
                                        <p:tav tm="0">
                                          <p:val>
                                            <p:fltVal val="0"/>
                                          </p:val>
                                        </p:tav>
                                        <p:tav tm="100000">
                                          <p:val>
                                            <p:strVal val="#ppt_h"/>
                                          </p:val>
                                        </p:tav>
                                      </p:tavLst>
                                    </p:anim>
                                    <p:anim calcmode="lin" valueType="num">
                                      <p:cBhvr>
                                        <p:cTn id="10" dur="1000" fill="hold"/>
                                        <p:tgtEl>
                                          <p:spTgt spid="228355">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rtl="0"/>
            <a:r>
              <a:rPr lang="en-US" sz="3600" b="1">
                <a:solidFill>
                  <a:srgbClr val="FF5050"/>
                </a:solidFill>
              </a:rPr>
              <a:t>National Secretaries</a:t>
            </a:r>
          </a:p>
        </p:txBody>
      </p:sp>
      <p:sp>
        <p:nvSpPr>
          <p:cNvPr id="123907" name="Rectangle 3"/>
          <p:cNvSpPr>
            <a:spLocks noGrp="1" noChangeArrowheads="1"/>
          </p:cNvSpPr>
          <p:nvPr>
            <p:ph type="body" idx="1"/>
          </p:nvPr>
        </p:nvSpPr>
        <p:spPr>
          <a:xfrm>
            <a:off x="1187450" y="1412875"/>
            <a:ext cx="7054850" cy="4752975"/>
          </a:xfrm>
        </p:spPr>
        <p:txBody>
          <a:bodyPr/>
          <a:lstStyle/>
          <a:p>
            <a:pPr marL="0" indent="0" algn="l" rtl="0">
              <a:lnSpc>
                <a:spcPct val="80000"/>
              </a:lnSpc>
              <a:buFont typeface="Wingdings" pitchFamily="2" charset="2"/>
              <a:buNone/>
            </a:pPr>
            <a:r>
              <a:rPr lang="en-US" sz="2400" b="1" dirty="0"/>
              <a:t>The state employees union divides the responsibility for the government offices </a:t>
            </a:r>
            <a:r>
              <a:rPr lang="en-US" sz="2400" b="1" dirty="0" smtClean="0"/>
              <a:t>between 7 national </a:t>
            </a:r>
            <a:r>
              <a:rPr lang="en-US" sz="2400" b="1" dirty="0"/>
              <a:t>secretaries and </a:t>
            </a:r>
            <a:r>
              <a:rPr lang="en-US" sz="2400" b="1" dirty="0" smtClean="0"/>
              <a:t>35 </a:t>
            </a:r>
            <a:r>
              <a:rPr lang="en-US" sz="2400" b="1" dirty="0"/>
              <a:t>union portfolio holders in the regions (“</a:t>
            </a:r>
            <a:r>
              <a:rPr lang="en-US" sz="2400" b="1" dirty="0" err="1"/>
              <a:t>Merhavim</a:t>
            </a:r>
            <a:r>
              <a:rPr lang="en-US" sz="2400" b="1" dirty="0"/>
              <a:t>”). For each of the secretaries, including the chairman of the union, there are several offices, which s/he is their immediate superior, on the national level.</a:t>
            </a:r>
          </a:p>
          <a:p>
            <a:pPr marL="0" indent="0" algn="l" rtl="0">
              <a:lnSpc>
                <a:spcPct val="80000"/>
              </a:lnSpc>
              <a:buFont typeface="Wingdings" pitchFamily="2" charset="2"/>
              <a:buNone/>
            </a:pPr>
            <a:endParaRPr lang="en-US" sz="2400" b="1" dirty="0">
              <a:solidFill>
                <a:schemeClr val="accent2"/>
              </a:solidFill>
            </a:endParaRPr>
          </a:p>
          <a:p>
            <a:pPr marL="0" indent="0" algn="l" rtl="0">
              <a:lnSpc>
                <a:spcPct val="80000"/>
              </a:lnSpc>
              <a:buFont typeface="Wingdings" pitchFamily="2" charset="2"/>
              <a:buNone/>
            </a:pPr>
            <a:r>
              <a:rPr lang="en-US" sz="2400" b="1" dirty="0"/>
              <a:t>National Secretaries meet approximately</a:t>
            </a:r>
            <a:r>
              <a:rPr lang="en-US" sz="2400" b="1" dirty="0">
                <a:solidFill>
                  <a:schemeClr val="folHlink"/>
                </a:solidFill>
              </a:rPr>
              <a:t> </a:t>
            </a:r>
            <a:r>
              <a:rPr lang="en-US" sz="2400" b="1" dirty="0"/>
              <a:t>every three months to determine the policy that promotes the interest of civil servants such as:  salary increase, renewal of employment agreements, workers' rights and the welfare of civil servants.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2" nodeType="afterEffect">
                                  <p:stCondLst>
                                    <p:cond delay="0"/>
                                  </p:stCondLst>
                                  <p:childTnLst>
                                    <p:set>
                                      <p:cBhvr>
                                        <p:cTn id="6" dur="1" fill="hold">
                                          <p:stCondLst>
                                            <p:cond delay="0"/>
                                          </p:stCondLst>
                                        </p:cTn>
                                        <p:tgtEl>
                                          <p:spTgt spid="123906"/>
                                        </p:tgtEl>
                                        <p:attrNameLst>
                                          <p:attrName>style.visibility</p:attrName>
                                        </p:attrNameLst>
                                      </p:cBhvr>
                                      <p:to>
                                        <p:strVal val="visible"/>
                                      </p:to>
                                    </p:set>
                                    <p:animEffect transition="in" filter="fade">
                                      <p:cBhvr>
                                        <p:cTn id="7" dur="1000"/>
                                        <p:tgtEl>
                                          <p:spTgt spid="123906"/>
                                        </p:tgtEl>
                                      </p:cBhvr>
                                    </p:animEffect>
                                    <p:anim calcmode="lin" valueType="num">
                                      <p:cBhvr>
                                        <p:cTn id="8" dur="1000" fill="hold"/>
                                        <p:tgtEl>
                                          <p:spTgt spid="123906"/>
                                        </p:tgtEl>
                                        <p:attrNameLst>
                                          <p:attrName>style.rotation</p:attrName>
                                        </p:attrNameLst>
                                      </p:cBhvr>
                                      <p:tavLst>
                                        <p:tav tm="0">
                                          <p:val>
                                            <p:fltVal val="720"/>
                                          </p:val>
                                        </p:tav>
                                        <p:tav tm="100000">
                                          <p:val>
                                            <p:fltVal val="0"/>
                                          </p:val>
                                        </p:tav>
                                      </p:tavLst>
                                    </p:anim>
                                    <p:anim calcmode="lin" valueType="num">
                                      <p:cBhvr>
                                        <p:cTn id="9" dur="1000" fill="hold"/>
                                        <p:tgtEl>
                                          <p:spTgt spid="123906"/>
                                        </p:tgtEl>
                                        <p:attrNameLst>
                                          <p:attrName>ppt_h</p:attrName>
                                        </p:attrNameLst>
                                      </p:cBhvr>
                                      <p:tavLst>
                                        <p:tav tm="0">
                                          <p:val>
                                            <p:fltVal val="0"/>
                                          </p:val>
                                        </p:tav>
                                        <p:tav tm="100000">
                                          <p:val>
                                            <p:strVal val="#ppt_h"/>
                                          </p:val>
                                        </p:tav>
                                      </p:tavLst>
                                    </p:anim>
                                    <p:anim calcmode="lin" valueType="num">
                                      <p:cBhvr>
                                        <p:cTn id="10" dur="1000" fill="hold"/>
                                        <p:tgtEl>
                                          <p:spTgt spid="12390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0" nodeType="afterEffect">
                                  <p:stCondLst>
                                    <p:cond delay="0"/>
                                  </p:stCondLst>
                                  <p:childTnLst>
                                    <p:animClr clrSpc="hsl" dir="cw">
                                      <p:cBhvr override="childStyle">
                                        <p:cTn id="13" dur="1000" fill="hold"/>
                                        <p:tgtEl>
                                          <p:spTgt spid="123906"/>
                                        </p:tgtEl>
                                        <p:attrNameLst>
                                          <p:attrName>style.color</p:attrName>
                                        </p:attrNameLst>
                                      </p:cBhvr>
                                      <p:by>
                                        <p:hsl h="10842353" s="0" l="0"/>
                                      </p:by>
                                    </p:animClr>
                                    <p:animClr clrSpc="hsl" dir="cw">
                                      <p:cBhvr>
                                        <p:cTn id="14" dur="1000" fill="hold"/>
                                        <p:tgtEl>
                                          <p:spTgt spid="123906"/>
                                        </p:tgtEl>
                                        <p:attrNameLst>
                                          <p:attrName>fillcolor</p:attrName>
                                        </p:attrNameLst>
                                      </p:cBhvr>
                                      <p:by>
                                        <p:hsl h="10842353" s="0" l="0"/>
                                      </p:by>
                                    </p:animClr>
                                    <p:animClr clrSpc="hsl" dir="cw">
                                      <p:cBhvr>
                                        <p:cTn id="15" dur="1000" fill="hold"/>
                                        <p:tgtEl>
                                          <p:spTgt spid="123906"/>
                                        </p:tgtEl>
                                        <p:attrNameLst>
                                          <p:attrName>stroke.color</p:attrName>
                                        </p:attrNameLst>
                                      </p:cBhvr>
                                      <p:by>
                                        <p:hsl h="10842353" s="0" l="0"/>
                                      </p:by>
                                    </p:animClr>
                                    <p:set>
                                      <p:cBhvr>
                                        <p:cTn id="16" dur="1000" fill="hold"/>
                                        <p:tgtEl>
                                          <p:spTgt spid="123906"/>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1" nodeType="afterEffect">
                                  <p:stCondLst>
                                    <p:cond delay="0"/>
                                  </p:stCondLst>
                                  <p:childTnLst>
                                    <p:animClr clrSpc="hsl" dir="cw">
                                      <p:cBhvr override="childStyle">
                                        <p:cTn id="19" dur="1000" fill="hold"/>
                                        <p:tgtEl>
                                          <p:spTgt spid="123906"/>
                                        </p:tgtEl>
                                        <p:attrNameLst>
                                          <p:attrName>style.color</p:attrName>
                                        </p:attrNameLst>
                                      </p:cBhvr>
                                      <p:by>
                                        <p:hsl h="10842353" s="0" l="0"/>
                                      </p:by>
                                    </p:animClr>
                                    <p:animClr clrSpc="hsl" dir="cw">
                                      <p:cBhvr>
                                        <p:cTn id="20" dur="1000" fill="hold"/>
                                        <p:tgtEl>
                                          <p:spTgt spid="123906"/>
                                        </p:tgtEl>
                                        <p:attrNameLst>
                                          <p:attrName>fillcolor</p:attrName>
                                        </p:attrNameLst>
                                      </p:cBhvr>
                                      <p:by>
                                        <p:hsl h="10842353" s="0" l="0"/>
                                      </p:by>
                                    </p:animClr>
                                    <p:animClr clrSpc="hsl" dir="cw">
                                      <p:cBhvr>
                                        <p:cTn id="21" dur="1000" fill="hold"/>
                                        <p:tgtEl>
                                          <p:spTgt spid="123906"/>
                                        </p:tgtEl>
                                        <p:attrNameLst>
                                          <p:attrName>stroke.color</p:attrName>
                                        </p:attrNameLst>
                                      </p:cBhvr>
                                      <p:by>
                                        <p:hsl h="10842353" s="0" l="0"/>
                                      </p:by>
                                    </p:animClr>
                                    <p:set>
                                      <p:cBhvr>
                                        <p:cTn id="22" dur="1000" fill="hold"/>
                                        <p:tgtEl>
                                          <p:spTgt spid="123906"/>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123907">
                                            <p:txEl>
                                              <p:pRg st="0" end="0"/>
                                            </p:txEl>
                                          </p:spTgt>
                                        </p:tgtEl>
                                        <p:attrNameLst>
                                          <p:attrName>style.visibility</p:attrName>
                                        </p:attrNameLst>
                                      </p:cBhvr>
                                      <p:to>
                                        <p:strVal val="visible"/>
                                      </p:to>
                                    </p:set>
                                    <p:anim calcmode="discrete" valueType="clr">
                                      <p:cBhvr override="childStyle">
                                        <p:cTn id="26" dur="80"/>
                                        <p:tgtEl>
                                          <p:spTgt spid="123907">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123907">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123907">
                                            <p:txEl>
                                              <p:pRg st="0" end="0"/>
                                            </p:txEl>
                                          </p:spTgt>
                                        </p:tgtEl>
                                        <p:attrNameLst>
                                          <p:attrName>fill.type</p:attrName>
                                        </p:attrNameLst>
                                      </p:cBhvr>
                                      <p:to>
                                        <p:strVal val="solid"/>
                                      </p:to>
                                    </p:set>
                                  </p:childTnLst>
                                </p:cTn>
                              </p:par>
                            </p:childTnLst>
                          </p:cTn>
                        </p:par>
                        <p:par>
                          <p:cTn id="29" fill="hold">
                            <p:stCondLst>
                              <p:cond delay="1416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123907">
                                            <p:txEl>
                                              <p:pRg st="2" end="2"/>
                                            </p:txEl>
                                          </p:spTgt>
                                        </p:tgtEl>
                                        <p:attrNameLst>
                                          <p:attrName>style.visibility</p:attrName>
                                        </p:attrNameLst>
                                      </p:cBhvr>
                                      <p:to>
                                        <p:strVal val="visible"/>
                                      </p:to>
                                    </p:set>
                                    <p:anim calcmode="discrete" valueType="clr">
                                      <p:cBhvr override="childStyle">
                                        <p:cTn id="32" dur="80"/>
                                        <p:tgtEl>
                                          <p:spTgt spid="123907">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123907">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123907">
                                            <p:txEl>
                                              <p:pRg st="2" end="2"/>
                                            </p:txEl>
                                          </p:spTgt>
                                        </p:tgtEl>
                                        <p:attrNameLst>
                                          <p:attrName>fill.type</p:attrName>
                                        </p:attrNameLst>
                                      </p:cBhvr>
                                      <p:to>
                                        <p:strVal val="solid"/>
                                      </p:to>
                                    </p:set>
                                  </p:childTnLst>
                                </p:cTn>
                              </p:par>
                            </p:childTnLst>
                          </p:cTn>
                        </p:par>
                      </p:childTnLst>
                    </p:cTn>
                  </p:par>
                  <p:par>
                    <p:cTn id="35" fill="hold">
                      <p:stCondLst>
                        <p:cond delay="indefinite"/>
                      </p:stCondLst>
                      <p:childTnLst>
                        <p:par>
                          <p:cTn id="36" fill="hold">
                            <p:stCondLst>
                              <p:cond delay="0"/>
                            </p:stCondLst>
                            <p:childTnLst>
                              <p:par>
                                <p:cTn id="37" presetID="49" presetClass="exit" presetSubtype="0" accel="100000" fill="hold" nodeType="clickEffect">
                                  <p:stCondLst>
                                    <p:cond delay="0"/>
                                  </p:stCondLst>
                                  <p:iterate type="lt">
                                    <p:tmPct val="0"/>
                                  </p:iterate>
                                  <p:childTnLst>
                                    <p:anim calcmode="lin" valueType="num">
                                      <p:cBhvr>
                                        <p:cTn id="38" dur="1000"/>
                                        <p:tgtEl>
                                          <p:spTgt spid="123907">
                                            <p:txEl>
                                              <p:pRg st="0" end="0"/>
                                            </p:txEl>
                                          </p:spTgt>
                                        </p:tgtEl>
                                        <p:attrNameLst>
                                          <p:attrName>ppt_w</p:attrName>
                                        </p:attrNameLst>
                                      </p:cBhvr>
                                      <p:tavLst>
                                        <p:tav tm="0">
                                          <p:val>
                                            <p:strVal val="ppt_w"/>
                                          </p:val>
                                        </p:tav>
                                        <p:tav tm="100000">
                                          <p:val>
                                            <p:fltVal val="0"/>
                                          </p:val>
                                        </p:tav>
                                      </p:tavLst>
                                    </p:anim>
                                    <p:anim calcmode="lin" valueType="num">
                                      <p:cBhvr>
                                        <p:cTn id="39" dur="1000"/>
                                        <p:tgtEl>
                                          <p:spTgt spid="123907">
                                            <p:txEl>
                                              <p:pRg st="0" end="0"/>
                                            </p:txEl>
                                          </p:spTgt>
                                        </p:tgtEl>
                                        <p:attrNameLst>
                                          <p:attrName>ppt_h</p:attrName>
                                        </p:attrNameLst>
                                      </p:cBhvr>
                                      <p:tavLst>
                                        <p:tav tm="0">
                                          <p:val>
                                            <p:strVal val="ppt_h"/>
                                          </p:val>
                                        </p:tav>
                                        <p:tav tm="100000">
                                          <p:val>
                                            <p:fltVal val="0"/>
                                          </p:val>
                                        </p:tav>
                                      </p:tavLst>
                                    </p:anim>
                                    <p:anim calcmode="lin" valueType="num">
                                      <p:cBhvr>
                                        <p:cTn id="40" dur="1000"/>
                                        <p:tgtEl>
                                          <p:spTgt spid="123907">
                                            <p:txEl>
                                              <p:pRg st="0" end="0"/>
                                            </p:txEl>
                                          </p:spTgt>
                                        </p:tgtEl>
                                        <p:attrNameLst>
                                          <p:attrName>style.rotation</p:attrName>
                                        </p:attrNameLst>
                                      </p:cBhvr>
                                      <p:tavLst>
                                        <p:tav tm="0">
                                          <p:val>
                                            <p:fltVal val="0"/>
                                          </p:val>
                                        </p:tav>
                                        <p:tav tm="100000">
                                          <p:val>
                                            <p:fltVal val="360"/>
                                          </p:val>
                                        </p:tav>
                                      </p:tavLst>
                                    </p:anim>
                                    <p:animEffect transition="out" filter="fade">
                                      <p:cBhvr>
                                        <p:cTn id="41" dur="1000"/>
                                        <p:tgtEl>
                                          <p:spTgt spid="123907">
                                            <p:txEl>
                                              <p:pRg st="0" end="0"/>
                                            </p:txEl>
                                          </p:spTgt>
                                        </p:tgtEl>
                                      </p:cBhvr>
                                    </p:animEffect>
                                    <p:set>
                                      <p:cBhvr>
                                        <p:cTn id="42" dur="1" fill="hold">
                                          <p:stCondLst>
                                            <p:cond delay="999"/>
                                          </p:stCondLst>
                                        </p:cTn>
                                        <p:tgtEl>
                                          <p:spTgt spid="123907">
                                            <p:txEl>
                                              <p:pRg st="0" end="0"/>
                                            </p:txEl>
                                          </p:spTgt>
                                        </p:tgtEl>
                                        <p:attrNameLst>
                                          <p:attrName>style.visibility</p:attrName>
                                        </p:attrNameLst>
                                      </p:cBhvr>
                                      <p:to>
                                        <p:strVal val="hidden"/>
                                      </p:to>
                                    </p:set>
                                  </p:childTnLst>
                                </p:cTn>
                              </p:par>
                              <p:par>
                                <p:cTn id="43" presetID="49" presetClass="exit" presetSubtype="0" accel="100000" fill="hold" nodeType="withEffect">
                                  <p:stCondLst>
                                    <p:cond delay="0"/>
                                  </p:stCondLst>
                                  <p:iterate type="lt">
                                    <p:tmPct val="0"/>
                                  </p:iterate>
                                  <p:childTnLst>
                                    <p:anim calcmode="lin" valueType="num">
                                      <p:cBhvr>
                                        <p:cTn id="44" dur="1000"/>
                                        <p:tgtEl>
                                          <p:spTgt spid="123907">
                                            <p:txEl>
                                              <p:pRg st="2" end="2"/>
                                            </p:txEl>
                                          </p:spTgt>
                                        </p:tgtEl>
                                        <p:attrNameLst>
                                          <p:attrName>ppt_w</p:attrName>
                                        </p:attrNameLst>
                                      </p:cBhvr>
                                      <p:tavLst>
                                        <p:tav tm="0">
                                          <p:val>
                                            <p:strVal val="ppt_w"/>
                                          </p:val>
                                        </p:tav>
                                        <p:tav tm="100000">
                                          <p:val>
                                            <p:fltVal val="0"/>
                                          </p:val>
                                        </p:tav>
                                      </p:tavLst>
                                    </p:anim>
                                    <p:anim calcmode="lin" valueType="num">
                                      <p:cBhvr>
                                        <p:cTn id="45" dur="1000"/>
                                        <p:tgtEl>
                                          <p:spTgt spid="123907">
                                            <p:txEl>
                                              <p:pRg st="2" end="2"/>
                                            </p:txEl>
                                          </p:spTgt>
                                        </p:tgtEl>
                                        <p:attrNameLst>
                                          <p:attrName>ppt_h</p:attrName>
                                        </p:attrNameLst>
                                      </p:cBhvr>
                                      <p:tavLst>
                                        <p:tav tm="0">
                                          <p:val>
                                            <p:strVal val="ppt_h"/>
                                          </p:val>
                                        </p:tav>
                                        <p:tav tm="100000">
                                          <p:val>
                                            <p:fltVal val="0"/>
                                          </p:val>
                                        </p:tav>
                                      </p:tavLst>
                                    </p:anim>
                                    <p:anim calcmode="lin" valueType="num">
                                      <p:cBhvr>
                                        <p:cTn id="46" dur="1000"/>
                                        <p:tgtEl>
                                          <p:spTgt spid="123907">
                                            <p:txEl>
                                              <p:pRg st="2" end="2"/>
                                            </p:txEl>
                                          </p:spTgt>
                                        </p:tgtEl>
                                        <p:attrNameLst>
                                          <p:attrName>style.rotation</p:attrName>
                                        </p:attrNameLst>
                                      </p:cBhvr>
                                      <p:tavLst>
                                        <p:tav tm="0">
                                          <p:val>
                                            <p:fltVal val="0"/>
                                          </p:val>
                                        </p:tav>
                                        <p:tav tm="100000">
                                          <p:val>
                                            <p:fltVal val="360"/>
                                          </p:val>
                                        </p:tav>
                                      </p:tavLst>
                                    </p:anim>
                                    <p:animEffect transition="out" filter="fade">
                                      <p:cBhvr>
                                        <p:cTn id="47" dur="1000"/>
                                        <p:tgtEl>
                                          <p:spTgt spid="123907">
                                            <p:txEl>
                                              <p:pRg st="2" end="2"/>
                                            </p:txEl>
                                          </p:spTgt>
                                        </p:tgtEl>
                                      </p:cBhvr>
                                    </p:animEffect>
                                    <p:set>
                                      <p:cBhvr>
                                        <p:cTn id="48" dur="1" fill="hold">
                                          <p:stCondLst>
                                            <p:cond delay="999"/>
                                          </p:stCondLst>
                                        </p:cTn>
                                        <p:tgtEl>
                                          <p:spTgt spid="123907">
                                            <p:txEl>
                                              <p:pRg st="2" end="2"/>
                                            </p:txEl>
                                          </p:spTgt>
                                        </p:tgtEl>
                                        <p:attrNameLst>
                                          <p:attrName>style.visibility</p:attrName>
                                        </p:attrNameLst>
                                      </p:cBhvr>
                                      <p:to>
                                        <p:strVal val="hidden"/>
                                      </p:to>
                                    </p:set>
                                  </p:childTnLst>
                                </p:cTn>
                              </p:par>
                              <p:par>
                                <p:cTn id="49" presetID="49" presetClass="exit" presetSubtype="0" accel="100000" fill="hold" grpId="3" nodeType="withEffect">
                                  <p:stCondLst>
                                    <p:cond delay="0"/>
                                  </p:stCondLst>
                                  <p:childTnLst>
                                    <p:anim calcmode="lin" valueType="num">
                                      <p:cBhvr>
                                        <p:cTn id="50" dur="1000"/>
                                        <p:tgtEl>
                                          <p:spTgt spid="123906"/>
                                        </p:tgtEl>
                                        <p:attrNameLst>
                                          <p:attrName>ppt_w</p:attrName>
                                        </p:attrNameLst>
                                      </p:cBhvr>
                                      <p:tavLst>
                                        <p:tav tm="0">
                                          <p:val>
                                            <p:strVal val="ppt_w"/>
                                          </p:val>
                                        </p:tav>
                                        <p:tav tm="100000">
                                          <p:val>
                                            <p:fltVal val="0"/>
                                          </p:val>
                                        </p:tav>
                                      </p:tavLst>
                                    </p:anim>
                                    <p:anim calcmode="lin" valueType="num">
                                      <p:cBhvr>
                                        <p:cTn id="51" dur="1000"/>
                                        <p:tgtEl>
                                          <p:spTgt spid="123906"/>
                                        </p:tgtEl>
                                        <p:attrNameLst>
                                          <p:attrName>ppt_h</p:attrName>
                                        </p:attrNameLst>
                                      </p:cBhvr>
                                      <p:tavLst>
                                        <p:tav tm="0">
                                          <p:val>
                                            <p:strVal val="ppt_h"/>
                                          </p:val>
                                        </p:tav>
                                        <p:tav tm="100000">
                                          <p:val>
                                            <p:fltVal val="0"/>
                                          </p:val>
                                        </p:tav>
                                      </p:tavLst>
                                    </p:anim>
                                    <p:anim calcmode="lin" valueType="num">
                                      <p:cBhvr>
                                        <p:cTn id="52" dur="1000"/>
                                        <p:tgtEl>
                                          <p:spTgt spid="123906"/>
                                        </p:tgtEl>
                                        <p:attrNameLst>
                                          <p:attrName>style.rotation</p:attrName>
                                        </p:attrNameLst>
                                      </p:cBhvr>
                                      <p:tavLst>
                                        <p:tav tm="0">
                                          <p:val>
                                            <p:fltVal val="0"/>
                                          </p:val>
                                        </p:tav>
                                        <p:tav tm="100000">
                                          <p:val>
                                            <p:fltVal val="360"/>
                                          </p:val>
                                        </p:tav>
                                      </p:tavLst>
                                    </p:anim>
                                    <p:animEffect transition="out" filter="fade">
                                      <p:cBhvr>
                                        <p:cTn id="53" dur="1000"/>
                                        <p:tgtEl>
                                          <p:spTgt spid="123906"/>
                                        </p:tgtEl>
                                      </p:cBhvr>
                                    </p:animEffect>
                                    <p:set>
                                      <p:cBhvr>
                                        <p:cTn id="54" dur="1" fill="hold">
                                          <p:stCondLst>
                                            <p:cond delay="999"/>
                                          </p:stCondLst>
                                        </p:cTn>
                                        <p:tgtEl>
                                          <p:spTgt spid="12390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6" grpId="0"/>
      <p:bldP spid="123906" grpId="1"/>
      <p:bldP spid="123906" grpId="2"/>
      <p:bldP spid="123906" grpId="3"/>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rtl="0"/>
            <a:r>
              <a:rPr lang="en-US" sz="3600" b="1">
                <a:solidFill>
                  <a:srgbClr val="FF5050"/>
                </a:solidFill>
              </a:rPr>
              <a:t>National Secretaries’ Activities</a:t>
            </a:r>
          </a:p>
        </p:txBody>
      </p:sp>
      <p:sp>
        <p:nvSpPr>
          <p:cNvPr id="377859" name="Rectangle 3"/>
          <p:cNvSpPr>
            <a:spLocks noGrp="1" noChangeArrowheads="1"/>
          </p:cNvSpPr>
          <p:nvPr>
            <p:ph type="body" idx="1"/>
          </p:nvPr>
        </p:nvSpPr>
        <p:spPr/>
        <p:txBody>
          <a:bodyPr/>
          <a:lstStyle/>
          <a:p>
            <a:pPr algn="l" rtl="0">
              <a:lnSpc>
                <a:spcPct val="80000"/>
              </a:lnSpc>
            </a:pPr>
            <a:r>
              <a:rPr lang="en-US" sz="2400" b="1"/>
              <a:t>Holding elections for the national committees.</a:t>
            </a:r>
          </a:p>
          <a:p>
            <a:pPr algn="l" rtl="0">
              <a:lnSpc>
                <a:spcPct val="80000"/>
              </a:lnSpc>
            </a:pPr>
            <a:r>
              <a:rPr lang="en-US" sz="2400" b="1"/>
              <a:t>Negotiating with the management in the government offices.</a:t>
            </a:r>
          </a:p>
          <a:p>
            <a:pPr algn="l" rtl="0">
              <a:lnSpc>
                <a:spcPct val="80000"/>
              </a:lnSpc>
            </a:pPr>
            <a:r>
              <a:rPr lang="en-US" sz="2400" b="1"/>
              <a:t>Handling labor disputes.</a:t>
            </a:r>
          </a:p>
          <a:p>
            <a:pPr algn="l" rtl="0">
              <a:lnSpc>
                <a:spcPct val="80000"/>
              </a:lnSpc>
            </a:pPr>
            <a:r>
              <a:rPr lang="en-US" sz="2400" b="1"/>
              <a:t>Handling the application of labor and salary agreements.</a:t>
            </a:r>
          </a:p>
          <a:p>
            <a:pPr algn="l" rtl="0">
              <a:lnSpc>
                <a:spcPct val="80000"/>
              </a:lnSpc>
            </a:pPr>
            <a:r>
              <a:rPr lang="en-US" sz="2400" b="1"/>
              <a:t>Representing the “Histadrut” in internal bids, which are held in government.</a:t>
            </a:r>
          </a:p>
          <a:p>
            <a:pPr algn="l" rtl="0">
              <a:lnSpc>
                <a:spcPct val="80000"/>
              </a:lnSpc>
            </a:pPr>
            <a:r>
              <a:rPr lang="en-US" sz="2400" b="1"/>
              <a:t>Joining members to the “Histadrut”.</a:t>
            </a:r>
          </a:p>
          <a:p>
            <a:pPr algn="l" rtl="0">
              <a:lnSpc>
                <a:spcPct val="80000"/>
              </a:lnSpc>
            </a:pPr>
            <a:r>
              <a:rPr lang="en-US" sz="2400" b="1"/>
              <a:t>Handling individual problems, which have not been solved at the region level.</a:t>
            </a:r>
          </a:p>
          <a:p>
            <a:pPr algn="l" rtl="0">
              <a:lnSpc>
                <a:spcPct val="80000"/>
              </a:lnSpc>
            </a:pPr>
            <a:r>
              <a:rPr lang="en-US" sz="2400" b="1"/>
              <a:t>Holding meetings and contact with employees, labor committees and employers.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77858"/>
                                        </p:tgtEl>
                                        <p:attrNameLst>
                                          <p:attrName>style.visibility</p:attrName>
                                        </p:attrNameLst>
                                      </p:cBhvr>
                                      <p:to>
                                        <p:strVal val="visible"/>
                                      </p:to>
                                    </p:set>
                                    <p:animEffect transition="in" filter="fade">
                                      <p:cBhvr>
                                        <p:cTn id="7" dur="1000"/>
                                        <p:tgtEl>
                                          <p:spTgt spid="377858"/>
                                        </p:tgtEl>
                                      </p:cBhvr>
                                    </p:animEffect>
                                    <p:anim calcmode="lin" valueType="num">
                                      <p:cBhvr>
                                        <p:cTn id="8" dur="1000" fill="hold"/>
                                        <p:tgtEl>
                                          <p:spTgt spid="377858"/>
                                        </p:tgtEl>
                                        <p:attrNameLst>
                                          <p:attrName>style.rotation</p:attrName>
                                        </p:attrNameLst>
                                      </p:cBhvr>
                                      <p:tavLst>
                                        <p:tav tm="0">
                                          <p:val>
                                            <p:fltVal val="720"/>
                                          </p:val>
                                        </p:tav>
                                        <p:tav tm="100000">
                                          <p:val>
                                            <p:fltVal val="0"/>
                                          </p:val>
                                        </p:tav>
                                      </p:tavLst>
                                    </p:anim>
                                    <p:anim calcmode="lin" valueType="num">
                                      <p:cBhvr>
                                        <p:cTn id="9" dur="1000" fill="hold"/>
                                        <p:tgtEl>
                                          <p:spTgt spid="377858"/>
                                        </p:tgtEl>
                                        <p:attrNameLst>
                                          <p:attrName>ppt_h</p:attrName>
                                        </p:attrNameLst>
                                      </p:cBhvr>
                                      <p:tavLst>
                                        <p:tav tm="0">
                                          <p:val>
                                            <p:fltVal val="0"/>
                                          </p:val>
                                        </p:tav>
                                        <p:tav tm="100000">
                                          <p:val>
                                            <p:strVal val="#ppt_h"/>
                                          </p:val>
                                        </p:tav>
                                      </p:tavLst>
                                    </p:anim>
                                    <p:anim calcmode="lin" valueType="num">
                                      <p:cBhvr>
                                        <p:cTn id="10" dur="1000" fill="hold"/>
                                        <p:tgtEl>
                                          <p:spTgt spid="377858"/>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77858"/>
                                        </p:tgtEl>
                                        <p:attrNameLst>
                                          <p:attrName>style.color</p:attrName>
                                        </p:attrNameLst>
                                      </p:cBhvr>
                                      <p:by>
                                        <p:hsl h="10842353" s="0" l="0"/>
                                      </p:by>
                                    </p:animClr>
                                    <p:animClr clrSpc="hsl" dir="cw">
                                      <p:cBhvr>
                                        <p:cTn id="14" dur="1000" fill="hold"/>
                                        <p:tgtEl>
                                          <p:spTgt spid="377858"/>
                                        </p:tgtEl>
                                        <p:attrNameLst>
                                          <p:attrName>fillcolor</p:attrName>
                                        </p:attrNameLst>
                                      </p:cBhvr>
                                      <p:by>
                                        <p:hsl h="10842353" s="0" l="0"/>
                                      </p:by>
                                    </p:animClr>
                                    <p:animClr clrSpc="hsl" dir="cw">
                                      <p:cBhvr>
                                        <p:cTn id="15" dur="1000" fill="hold"/>
                                        <p:tgtEl>
                                          <p:spTgt spid="377858"/>
                                        </p:tgtEl>
                                        <p:attrNameLst>
                                          <p:attrName>stroke.color</p:attrName>
                                        </p:attrNameLst>
                                      </p:cBhvr>
                                      <p:by>
                                        <p:hsl h="10842353" s="0" l="0"/>
                                      </p:by>
                                    </p:animClr>
                                    <p:set>
                                      <p:cBhvr>
                                        <p:cTn id="16" dur="1000" fill="hold"/>
                                        <p:tgtEl>
                                          <p:spTgt spid="377858"/>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77858"/>
                                        </p:tgtEl>
                                        <p:attrNameLst>
                                          <p:attrName>style.color</p:attrName>
                                        </p:attrNameLst>
                                      </p:cBhvr>
                                      <p:by>
                                        <p:hsl h="10842353" s="0" l="0"/>
                                      </p:by>
                                    </p:animClr>
                                    <p:animClr clrSpc="hsl" dir="cw">
                                      <p:cBhvr>
                                        <p:cTn id="20" dur="1000" fill="hold"/>
                                        <p:tgtEl>
                                          <p:spTgt spid="377858"/>
                                        </p:tgtEl>
                                        <p:attrNameLst>
                                          <p:attrName>fillcolor</p:attrName>
                                        </p:attrNameLst>
                                      </p:cBhvr>
                                      <p:by>
                                        <p:hsl h="10842353" s="0" l="0"/>
                                      </p:by>
                                    </p:animClr>
                                    <p:animClr clrSpc="hsl" dir="cw">
                                      <p:cBhvr>
                                        <p:cTn id="21" dur="1000" fill="hold"/>
                                        <p:tgtEl>
                                          <p:spTgt spid="377858"/>
                                        </p:tgtEl>
                                        <p:attrNameLst>
                                          <p:attrName>stroke.color</p:attrName>
                                        </p:attrNameLst>
                                      </p:cBhvr>
                                      <p:by>
                                        <p:hsl h="10842353" s="0" l="0"/>
                                      </p:by>
                                    </p:animClr>
                                    <p:set>
                                      <p:cBhvr>
                                        <p:cTn id="22" dur="1000" fill="hold"/>
                                        <p:tgtEl>
                                          <p:spTgt spid="377858"/>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77859">
                                            <p:txEl>
                                              <p:pRg st="0" end="0"/>
                                            </p:txEl>
                                          </p:spTgt>
                                        </p:tgtEl>
                                        <p:attrNameLst>
                                          <p:attrName>style.visibility</p:attrName>
                                        </p:attrNameLst>
                                      </p:cBhvr>
                                      <p:to>
                                        <p:strVal val="visible"/>
                                      </p:to>
                                    </p:set>
                                    <p:anim calcmode="discrete" valueType="clr">
                                      <p:cBhvr override="childStyle">
                                        <p:cTn id="26" dur="80"/>
                                        <p:tgtEl>
                                          <p:spTgt spid="377859">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77859">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77859">
                                            <p:txEl>
                                              <p:pRg st="0" end="0"/>
                                            </p:txEl>
                                          </p:spTgt>
                                        </p:tgtEl>
                                        <p:attrNameLst>
                                          <p:attrName>fill.type</p:attrName>
                                        </p:attrNameLst>
                                      </p:cBhvr>
                                      <p:to>
                                        <p:strVal val="solid"/>
                                      </p:to>
                                    </p:set>
                                  </p:childTnLst>
                                </p:cTn>
                              </p:par>
                            </p:childTnLst>
                          </p:cTn>
                        </p:par>
                        <p:par>
                          <p:cTn id="29" fill="hold">
                            <p:stCondLst>
                              <p:cond delay="468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77859">
                                            <p:txEl>
                                              <p:pRg st="1" end="1"/>
                                            </p:txEl>
                                          </p:spTgt>
                                        </p:tgtEl>
                                        <p:attrNameLst>
                                          <p:attrName>style.visibility</p:attrName>
                                        </p:attrNameLst>
                                      </p:cBhvr>
                                      <p:to>
                                        <p:strVal val="visible"/>
                                      </p:to>
                                    </p:set>
                                    <p:anim calcmode="discrete" valueType="clr">
                                      <p:cBhvr override="childStyle">
                                        <p:cTn id="32" dur="80"/>
                                        <p:tgtEl>
                                          <p:spTgt spid="377859">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77859">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377859">
                                            <p:txEl>
                                              <p:pRg st="1" end="1"/>
                                            </p:txEl>
                                          </p:spTgt>
                                        </p:tgtEl>
                                        <p:attrNameLst>
                                          <p:attrName>fill.type</p:attrName>
                                        </p:attrNameLst>
                                      </p:cBhvr>
                                      <p:to>
                                        <p:strVal val="solid"/>
                                      </p:to>
                                    </p:set>
                                  </p:childTnLst>
                                </p:cTn>
                              </p:par>
                            </p:childTnLst>
                          </p:cTn>
                        </p:par>
                        <p:par>
                          <p:cTn id="35" fill="hold">
                            <p:stCondLst>
                              <p:cond delay="676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77859">
                                            <p:txEl>
                                              <p:pRg st="2" end="2"/>
                                            </p:txEl>
                                          </p:spTgt>
                                        </p:tgtEl>
                                        <p:attrNameLst>
                                          <p:attrName>style.visibility</p:attrName>
                                        </p:attrNameLst>
                                      </p:cBhvr>
                                      <p:to>
                                        <p:strVal val="visible"/>
                                      </p:to>
                                    </p:set>
                                    <p:anim calcmode="discrete" valueType="clr">
                                      <p:cBhvr override="childStyle">
                                        <p:cTn id="38" dur="80"/>
                                        <p:tgtEl>
                                          <p:spTgt spid="377859">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77859">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377859">
                                            <p:txEl>
                                              <p:pRg st="2" end="2"/>
                                            </p:txEl>
                                          </p:spTgt>
                                        </p:tgtEl>
                                        <p:attrNameLst>
                                          <p:attrName>fill.type</p:attrName>
                                        </p:attrNameLst>
                                      </p:cBhvr>
                                      <p:to>
                                        <p:strVal val="solid"/>
                                      </p:to>
                                    </p:set>
                                  </p:childTnLst>
                                </p:cTn>
                              </p:par>
                            </p:childTnLst>
                          </p:cTn>
                        </p:par>
                        <p:par>
                          <p:cTn id="41" fill="hold">
                            <p:stCondLst>
                              <p:cond delay="768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377859">
                                            <p:txEl>
                                              <p:pRg st="3" end="3"/>
                                            </p:txEl>
                                          </p:spTgt>
                                        </p:tgtEl>
                                        <p:attrNameLst>
                                          <p:attrName>style.visibility</p:attrName>
                                        </p:attrNameLst>
                                      </p:cBhvr>
                                      <p:to>
                                        <p:strVal val="visible"/>
                                      </p:to>
                                    </p:set>
                                    <p:anim calcmode="discrete" valueType="clr">
                                      <p:cBhvr override="childStyle">
                                        <p:cTn id="44" dur="80"/>
                                        <p:tgtEl>
                                          <p:spTgt spid="377859">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377859">
                                            <p:txEl>
                                              <p:pRg st="3" end="3"/>
                                            </p:txEl>
                                          </p:spTgt>
                                        </p:tgtEl>
                                        <p:attrNameLst>
                                          <p:attrName>fillcolor</p:attrName>
                                        </p:attrNameLst>
                                      </p:cBhvr>
                                      <p:tavLst>
                                        <p:tav tm="0">
                                          <p:val>
                                            <p:clrVal>
                                              <a:schemeClr val="accent2"/>
                                            </p:clrVal>
                                          </p:val>
                                        </p:tav>
                                        <p:tav tm="50000">
                                          <p:val>
                                            <p:clrVal>
                                              <a:schemeClr val="hlink"/>
                                            </p:clrVal>
                                          </p:val>
                                        </p:tav>
                                      </p:tavLst>
                                    </p:anim>
                                    <p:set>
                                      <p:cBhvr>
                                        <p:cTn id="46" dur="80"/>
                                        <p:tgtEl>
                                          <p:spTgt spid="377859">
                                            <p:txEl>
                                              <p:pRg st="3" end="3"/>
                                            </p:txEl>
                                          </p:spTgt>
                                        </p:tgtEl>
                                        <p:attrNameLst>
                                          <p:attrName>fill.type</p:attrName>
                                        </p:attrNameLst>
                                      </p:cBhvr>
                                      <p:to>
                                        <p:strVal val="solid"/>
                                      </p:to>
                                    </p:set>
                                  </p:childTnLst>
                                </p:cTn>
                              </p:par>
                            </p:childTnLst>
                          </p:cTn>
                        </p:par>
                        <p:par>
                          <p:cTn id="47" fill="hold">
                            <p:stCondLst>
                              <p:cond delay="968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377859">
                                            <p:txEl>
                                              <p:pRg st="4" end="4"/>
                                            </p:txEl>
                                          </p:spTgt>
                                        </p:tgtEl>
                                        <p:attrNameLst>
                                          <p:attrName>style.visibility</p:attrName>
                                        </p:attrNameLst>
                                      </p:cBhvr>
                                      <p:to>
                                        <p:strVal val="visible"/>
                                      </p:to>
                                    </p:set>
                                    <p:anim calcmode="discrete" valueType="clr">
                                      <p:cBhvr override="childStyle">
                                        <p:cTn id="50" dur="80"/>
                                        <p:tgtEl>
                                          <p:spTgt spid="377859">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377859">
                                            <p:txEl>
                                              <p:pRg st="4" end="4"/>
                                            </p:txEl>
                                          </p:spTgt>
                                        </p:tgtEl>
                                        <p:attrNameLst>
                                          <p:attrName>fillcolor</p:attrName>
                                        </p:attrNameLst>
                                      </p:cBhvr>
                                      <p:tavLst>
                                        <p:tav tm="0">
                                          <p:val>
                                            <p:clrVal>
                                              <a:schemeClr val="accent2"/>
                                            </p:clrVal>
                                          </p:val>
                                        </p:tav>
                                        <p:tav tm="50000">
                                          <p:val>
                                            <p:clrVal>
                                              <a:schemeClr val="hlink"/>
                                            </p:clrVal>
                                          </p:val>
                                        </p:tav>
                                      </p:tavLst>
                                    </p:anim>
                                    <p:set>
                                      <p:cBhvr>
                                        <p:cTn id="52" dur="80"/>
                                        <p:tgtEl>
                                          <p:spTgt spid="377859">
                                            <p:txEl>
                                              <p:pRg st="4" end="4"/>
                                            </p:txEl>
                                          </p:spTgt>
                                        </p:tgtEl>
                                        <p:attrNameLst>
                                          <p:attrName>fill.type</p:attrName>
                                        </p:attrNameLst>
                                      </p:cBhvr>
                                      <p:to>
                                        <p:strVal val="solid"/>
                                      </p:to>
                                    </p:set>
                                  </p:childTnLst>
                                </p:cTn>
                              </p:par>
                            </p:childTnLst>
                          </p:cTn>
                        </p:par>
                        <p:par>
                          <p:cTn id="53" fill="hold">
                            <p:stCondLst>
                              <p:cond delay="1236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377859">
                                            <p:txEl>
                                              <p:pRg st="5" end="5"/>
                                            </p:txEl>
                                          </p:spTgt>
                                        </p:tgtEl>
                                        <p:attrNameLst>
                                          <p:attrName>style.visibility</p:attrName>
                                        </p:attrNameLst>
                                      </p:cBhvr>
                                      <p:to>
                                        <p:strVal val="visible"/>
                                      </p:to>
                                    </p:set>
                                    <p:anim calcmode="discrete" valueType="clr">
                                      <p:cBhvr override="childStyle">
                                        <p:cTn id="56" dur="80"/>
                                        <p:tgtEl>
                                          <p:spTgt spid="377859">
                                            <p:txEl>
                                              <p:pRg st="5" end="5"/>
                                            </p:txEl>
                                          </p:spTgt>
                                        </p:tgtEl>
                                        <p:attrNameLst>
                                          <p:attrName>style.color</p:attrName>
                                        </p:attrNameLst>
                                      </p:cBhvr>
                                      <p:tavLst>
                                        <p:tav tm="0">
                                          <p:val>
                                            <p:clrVal>
                                              <a:srgbClr val="FF5050"/>
                                            </p:clrVal>
                                          </p:val>
                                        </p:tav>
                                        <p:tav tm="50000">
                                          <p:val>
                                            <p:clrVal>
                                              <a:srgbClr val="FF0000"/>
                                            </p:clrVal>
                                          </p:val>
                                        </p:tav>
                                      </p:tavLst>
                                    </p:anim>
                                    <p:anim calcmode="discrete" valueType="clr">
                                      <p:cBhvr>
                                        <p:cTn id="57" dur="80"/>
                                        <p:tgtEl>
                                          <p:spTgt spid="377859">
                                            <p:txEl>
                                              <p:pRg st="5" end="5"/>
                                            </p:txEl>
                                          </p:spTgt>
                                        </p:tgtEl>
                                        <p:attrNameLst>
                                          <p:attrName>fillcolor</p:attrName>
                                        </p:attrNameLst>
                                      </p:cBhvr>
                                      <p:tavLst>
                                        <p:tav tm="0">
                                          <p:val>
                                            <p:clrVal>
                                              <a:schemeClr val="accent2"/>
                                            </p:clrVal>
                                          </p:val>
                                        </p:tav>
                                        <p:tav tm="50000">
                                          <p:val>
                                            <p:clrVal>
                                              <a:schemeClr val="hlink"/>
                                            </p:clrVal>
                                          </p:val>
                                        </p:tav>
                                      </p:tavLst>
                                    </p:anim>
                                    <p:set>
                                      <p:cBhvr>
                                        <p:cTn id="58" dur="80"/>
                                        <p:tgtEl>
                                          <p:spTgt spid="377859">
                                            <p:txEl>
                                              <p:pRg st="5" end="5"/>
                                            </p:txEl>
                                          </p:spTgt>
                                        </p:tgtEl>
                                        <p:attrNameLst>
                                          <p:attrName>fill.type</p:attrName>
                                        </p:attrNameLst>
                                      </p:cBhvr>
                                      <p:to>
                                        <p:strVal val="solid"/>
                                      </p:to>
                                    </p:set>
                                  </p:childTnLst>
                                </p:cTn>
                              </p:par>
                            </p:childTnLst>
                          </p:cTn>
                        </p:par>
                        <p:par>
                          <p:cTn id="59" fill="hold">
                            <p:stCondLst>
                              <p:cond delay="1364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377859">
                                            <p:txEl>
                                              <p:pRg st="6" end="6"/>
                                            </p:txEl>
                                          </p:spTgt>
                                        </p:tgtEl>
                                        <p:attrNameLst>
                                          <p:attrName>style.visibility</p:attrName>
                                        </p:attrNameLst>
                                      </p:cBhvr>
                                      <p:to>
                                        <p:strVal val="visible"/>
                                      </p:to>
                                    </p:set>
                                    <p:anim calcmode="discrete" valueType="clr">
                                      <p:cBhvr override="childStyle">
                                        <p:cTn id="62" dur="80"/>
                                        <p:tgtEl>
                                          <p:spTgt spid="377859">
                                            <p:txEl>
                                              <p:pRg st="6" end="6"/>
                                            </p:txEl>
                                          </p:spTgt>
                                        </p:tgtEl>
                                        <p:attrNameLst>
                                          <p:attrName>style.color</p:attrName>
                                        </p:attrNameLst>
                                      </p:cBhvr>
                                      <p:tavLst>
                                        <p:tav tm="0">
                                          <p:val>
                                            <p:clrVal>
                                              <a:srgbClr val="FF5050"/>
                                            </p:clrVal>
                                          </p:val>
                                        </p:tav>
                                        <p:tav tm="50000">
                                          <p:val>
                                            <p:clrVal>
                                              <a:srgbClr val="FF0000"/>
                                            </p:clrVal>
                                          </p:val>
                                        </p:tav>
                                      </p:tavLst>
                                    </p:anim>
                                    <p:anim calcmode="discrete" valueType="clr">
                                      <p:cBhvr>
                                        <p:cTn id="63" dur="80"/>
                                        <p:tgtEl>
                                          <p:spTgt spid="377859">
                                            <p:txEl>
                                              <p:pRg st="6" end="6"/>
                                            </p:txEl>
                                          </p:spTgt>
                                        </p:tgtEl>
                                        <p:attrNameLst>
                                          <p:attrName>fillcolor</p:attrName>
                                        </p:attrNameLst>
                                      </p:cBhvr>
                                      <p:tavLst>
                                        <p:tav tm="0">
                                          <p:val>
                                            <p:clrVal>
                                              <a:schemeClr val="accent2"/>
                                            </p:clrVal>
                                          </p:val>
                                        </p:tav>
                                        <p:tav tm="50000">
                                          <p:val>
                                            <p:clrVal>
                                              <a:schemeClr val="hlink"/>
                                            </p:clrVal>
                                          </p:val>
                                        </p:tav>
                                      </p:tavLst>
                                    </p:anim>
                                    <p:set>
                                      <p:cBhvr>
                                        <p:cTn id="64" dur="80"/>
                                        <p:tgtEl>
                                          <p:spTgt spid="377859">
                                            <p:txEl>
                                              <p:pRg st="6" end="6"/>
                                            </p:txEl>
                                          </p:spTgt>
                                        </p:tgtEl>
                                        <p:attrNameLst>
                                          <p:attrName>fill.type</p:attrName>
                                        </p:attrNameLst>
                                      </p:cBhvr>
                                      <p:to>
                                        <p:strVal val="solid"/>
                                      </p:to>
                                    </p:set>
                                  </p:childTnLst>
                                </p:cTn>
                              </p:par>
                            </p:childTnLst>
                          </p:cTn>
                        </p:par>
                        <p:par>
                          <p:cTn id="65" fill="hold">
                            <p:stCondLst>
                              <p:cond delay="16320"/>
                            </p:stCondLst>
                            <p:childTnLst>
                              <p:par>
                                <p:cTn id="66" presetID="27" presetClass="entr" presetSubtype="0" fill="hold" nodeType="afterEffect">
                                  <p:stCondLst>
                                    <p:cond delay="0"/>
                                  </p:stCondLst>
                                  <p:iterate type="lt">
                                    <p:tmPct val="50000"/>
                                  </p:iterate>
                                  <p:childTnLst>
                                    <p:set>
                                      <p:cBhvr>
                                        <p:cTn id="67" dur="1" fill="hold">
                                          <p:stCondLst>
                                            <p:cond delay="0"/>
                                          </p:stCondLst>
                                        </p:cTn>
                                        <p:tgtEl>
                                          <p:spTgt spid="377859">
                                            <p:txEl>
                                              <p:pRg st="7" end="7"/>
                                            </p:txEl>
                                          </p:spTgt>
                                        </p:tgtEl>
                                        <p:attrNameLst>
                                          <p:attrName>style.visibility</p:attrName>
                                        </p:attrNameLst>
                                      </p:cBhvr>
                                      <p:to>
                                        <p:strVal val="visible"/>
                                      </p:to>
                                    </p:set>
                                    <p:anim calcmode="discrete" valueType="clr">
                                      <p:cBhvr override="childStyle">
                                        <p:cTn id="68" dur="80"/>
                                        <p:tgtEl>
                                          <p:spTgt spid="377859">
                                            <p:txEl>
                                              <p:pRg st="7" end="7"/>
                                            </p:txEl>
                                          </p:spTgt>
                                        </p:tgtEl>
                                        <p:attrNameLst>
                                          <p:attrName>style.color</p:attrName>
                                        </p:attrNameLst>
                                      </p:cBhvr>
                                      <p:tavLst>
                                        <p:tav tm="0">
                                          <p:val>
                                            <p:clrVal>
                                              <a:srgbClr val="FF5050"/>
                                            </p:clrVal>
                                          </p:val>
                                        </p:tav>
                                        <p:tav tm="50000">
                                          <p:val>
                                            <p:clrVal>
                                              <a:srgbClr val="FF0000"/>
                                            </p:clrVal>
                                          </p:val>
                                        </p:tav>
                                      </p:tavLst>
                                    </p:anim>
                                    <p:anim calcmode="discrete" valueType="clr">
                                      <p:cBhvr>
                                        <p:cTn id="69" dur="80"/>
                                        <p:tgtEl>
                                          <p:spTgt spid="377859">
                                            <p:txEl>
                                              <p:pRg st="7" end="7"/>
                                            </p:txEl>
                                          </p:spTgt>
                                        </p:tgtEl>
                                        <p:attrNameLst>
                                          <p:attrName>fillcolor</p:attrName>
                                        </p:attrNameLst>
                                      </p:cBhvr>
                                      <p:tavLst>
                                        <p:tav tm="0">
                                          <p:val>
                                            <p:clrVal>
                                              <a:schemeClr val="accent2"/>
                                            </p:clrVal>
                                          </p:val>
                                        </p:tav>
                                        <p:tav tm="50000">
                                          <p:val>
                                            <p:clrVal>
                                              <a:schemeClr val="hlink"/>
                                            </p:clrVal>
                                          </p:val>
                                        </p:tav>
                                      </p:tavLst>
                                    </p:anim>
                                    <p:set>
                                      <p:cBhvr>
                                        <p:cTn id="70" dur="80"/>
                                        <p:tgtEl>
                                          <p:spTgt spid="377859">
                                            <p:txEl>
                                              <p:pRg st="7" end="7"/>
                                            </p:txEl>
                                          </p:spTgt>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49" presetClass="exit" presetSubtype="0" accel="100000" fill="hold" nodeType="clickEffect">
                                  <p:stCondLst>
                                    <p:cond delay="0"/>
                                  </p:stCondLst>
                                  <p:iterate type="lt">
                                    <p:tmPct val="0"/>
                                  </p:iterate>
                                  <p:childTnLst>
                                    <p:anim calcmode="lin" valueType="num">
                                      <p:cBhvr>
                                        <p:cTn id="74" dur="1000"/>
                                        <p:tgtEl>
                                          <p:spTgt spid="377859">
                                            <p:txEl>
                                              <p:pRg st="0" end="0"/>
                                            </p:txEl>
                                          </p:spTgt>
                                        </p:tgtEl>
                                        <p:attrNameLst>
                                          <p:attrName>ppt_w</p:attrName>
                                        </p:attrNameLst>
                                      </p:cBhvr>
                                      <p:tavLst>
                                        <p:tav tm="0">
                                          <p:val>
                                            <p:strVal val="ppt_w"/>
                                          </p:val>
                                        </p:tav>
                                        <p:tav tm="100000">
                                          <p:val>
                                            <p:fltVal val="0"/>
                                          </p:val>
                                        </p:tav>
                                      </p:tavLst>
                                    </p:anim>
                                    <p:anim calcmode="lin" valueType="num">
                                      <p:cBhvr>
                                        <p:cTn id="75" dur="1000"/>
                                        <p:tgtEl>
                                          <p:spTgt spid="377859">
                                            <p:txEl>
                                              <p:pRg st="0" end="0"/>
                                            </p:txEl>
                                          </p:spTgt>
                                        </p:tgtEl>
                                        <p:attrNameLst>
                                          <p:attrName>ppt_h</p:attrName>
                                        </p:attrNameLst>
                                      </p:cBhvr>
                                      <p:tavLst>
                                        <p:tav tm="0">
                                          <p:val>
                                            <p:strVal val="ppt_h"/>
                                          </p:val>
                                        </p:tav>
                                        <p:tav tm="100000">
                                          <p:val>
                                            <p:fltVal val="0"/>
                                          </p:val>
                                        </p:tav>
                                      </p:tavLst>
                                    </p:anim>
                                    <p:anim calcmode="lin" valueType="num">
                                      <p:cBhvr>
                                        <p:cTn id="76" dur="1000"/>
                                        <p:tgtEl>
                                          <p:spTgt spid="377859">
                                            <p:txEl>
                                              <p:pRg st="0" end="0"/>
                                            </p:txEl>
                                          </p:spTgt>
                                        </p:tgtEl>
                                        <p:attrNameLst>
                                          <p:attrName>style.rotation</p:attrName>
                                        </p:attrNameLst>
                                      </p:cBhvr>
                                      <p:tavLst>
                                        <p:tav tm="0">
                                          <p:val>
                                            <p:fltVal val="0"/>
                                          </p:val>
                                        </p:tav>
                                        <p:tav tm="100000">
                                          <p:val>
                                            <p:fltVal val="360"/>
                                          </p:val>
                                        </p:tav>
                                      </p:tavLst>
                                    </p:anim>
                                    <p:animEffect transition="out" filter="fade">
                                      <p:cBhvr>
                                        <p:cTn id="77" dur="1000"/>
                                        <p:tgtEl>
                                          <p:spTgt spid="377859">
                                            <p:txEl>
                                              <p:pRg st="0" end="0"/>
                                            </p:txEl>
                                          </p:spTgt>
                                        </p:tgtEl>
                                      </p:cBhvr>
                                    </p:animEffect>
                                    <p:set>
                                      <p:cBhvr>
                                        <p:cTn id="78" dur="1" fill="hold">
                                          <p:stCondLst>
                                            <p:cond delay="999"/>
                                          </p:stCondLst>
                                        </p:cTn>
                                        <p:tgtEl>
                                          <p:spTgt spid="377859">
                                            <p:txEl>
                                              <p:pRg st="0" end="0"/>
                                            </p:txEl>
                                          </p:spTgt>
                                        </p:tgtEl>
                                        <p:attrNameLst>
                                          <p:attrName>style.visibility</p:attrName>
                                        </p:attrNameLst>
                                      </p:cBhvr>
                                      <p:to>
                                        <p:strVal val="hidden"/>
                                      </p:to>
                                    </p:set>
                                  </p:childTnLst>
                                </p:cTn>
                              </p:par>
                              <p:par>
                                <p:cTn id="79" presetID="49" presetClass="exit" presetSubtype="0" accel="100000" fill="hold" nodeType="withEffect">
                                  <p:stCondLst>
                                    <p:cond delay="0"/>
                                  </p:stCondLst>
                                  <p:iterate type="lt">
                                    <p:tmPct val="0"/>
                                  </p:iterate>
                                  <p:childTnLst>
                                    <p:anim calcmode="lin" valueType="num">
                                      <p:cBhvr>
                                        <p:cTn id="80" dur="1000"/>
                                        <p:tgtEl>
                                          <p:spTgt spid="377859">
                                            <p:txEl>
                                              <p:pRg st="1" end="1"/>
                                            </p:txEl>
                                          </p:spTgt>
                                        </p:tgtEl>
                                        <p:attrNameLst>
                                          <p:attrName>ppt_w</p:attrName>
                                        </p:attrNameLst>
                                      </p:cBhvr>
                                      <p:tavLst>
                                        <p:tav tm="0">
                                          <p:val>
                                            <p:strVal val="ppt_w"/>
                                          </p:val>
                                        </p:tav>
                                        <p:tav tm="100000">
                                          <p:val>
                                            <p:fltVal val="0"/>
                                          </p:val>
                                        </p:tav>
                                      </p:tavLst>
                                    </p:anim>
                                    <p:anim calcmode="lin" valueType="num">
                                      <p:cBhvr>
                                        <p:cTn id="81" dur="1000"/>
                                        <p:tgtEl>
                                          <p:spTgt spid="377859">
                                            <p:txEl>
                                              <p:pRg st="1" end="1"/>
                                            </p:txEl>
                                          </p:spTgt>
                                        </p:tgtEl>
                                        <p:attrNameLst>
                                          <p:attrName>ppt_h</p:attrName>
                                        </p:attrNameLst>
                                      </p:cBhvr>
                                      <p:tavLst>
                                        <p:tav tm="0">
                                          <p:val>
                                            <p:strVal val="ppt_h"/>
                                          </p:val>
                                        </p:tav>
                                        <p:tav tm="100000">
                                          <p:val>
                                            <p:fltVal val="0"/>
                                          </p:val>
                                        </p:tav>
                                      </p:tavLst>
                                    </p:anim>
                                    <p:anim calcmode="lin" valueType="num">
                                      <p:cBhvr>
                                        <p:cTn id="82" dur="1000"/>
                                        <p:tgtEl>
                                          <p:spTgt spid="377859">
                                            <p:txEl>
                                              <p:pRg st="1" end="1"/>
                                            </p:txEl>
                                          </p:spTgt>
                                        </p:tgtEl>
                                        <p:attrNameLst>
                                          <p:attrName>style.rotation</p:attrName>
                                        </p:attrNameLst>
                                      </p:cBhvr>
                                      <p:tavLst>
                                        <p:tav tm="0">
                                          <p:val>
                                            <p:fltVal val="0"/>
                                          </p:val>
                                        </p:tav>
                                        <p:tav tm="100000">
                                          <p:val>
                                            <p:fltVal val="360"/>
                                          </p:val>
                                        </p:tav>
                                      </p:tavLst>
                                    </p:anim>
                                    <p:animEffect transition="out" filter="fade">
                                      <p:cBhvr>
                                        <p:cTn id="83" dur="1000"/>
                                        <p:tgtEl>
                                          <p:spTgt spid="377859">
                                            <p:txEl>
                                              <p:pRg st="1" end="1"/>
                                            </p:txEl>
                                          </p:spTgt>
                                        </p:tgtEl>
                                      </p:cBhvr>
                                    </p:animEffect>
                                    <p:set>
                                      <p:cBhvr>
                                        <p:cTn id="84" dur="1" fill="hold">
                                          <p:stCondLst>
                                            <p:cond delay="999"/>
                                          </p:stCondLst>
                                        </p:cTn>
                                        <p:tgtEl>
                                          <p:spTgt spid="377859">
                                            <p:txEl>
                                              <p:pRg st="1" end="1"/>
                                            </p:txEl>
                                          </p:spTgt>
                                        </p:tgtEl>
                                        <p:attrNameLst>
                                          <p:attrName>style.visibility</p:attrName>
                                        </p:attrNameLst>
                                      </p:cBhvr>
                                      <p:to>
                                        <p:strVal val="hidden"/>
                                      </p:to>
                                    </p:set>
                                  </p:childTnLst>
                                </p:cTn>
                              </p:par>
                              <p:par>
                                <p:cTn id="85" presetID="49" presetClass="exit" presetSubtype="0" accel="100000" fill="hold" nodeType="withEffect">
                                  <p:stCondLst>
                                    <p:cond delay="0"/>
                                  </p:stCondLst>
                                  <p:iterate type="lt">
                                    <p:tmPct val="0"/>
                                  </p:iterate>
                                  <p:childTnLst>
                                    <p:anim calcmode="lin" valueType="num">
                                      <p:cBhvr>
                                        <p:cTn id="86" dur="1000"/>
                                        <p:tgtEl>
                                          <p:spTgt spid="377859">
                                            <p:txEl>
                                              <p:pRg st="2" end="2"/>
                                            </p:txEl>
                                          </p:spTgt>
                                        </p:tgtEl>
                                        <p:attrNameLst>
                                          <p:attrName>ppt_w</p:attrName>
                                        </p:attrNameLst>
                                      </p:cBhvr>
                                      <p:tavLst>
                                        <p:tav tm="0">
                                          <p:val>
                                            <p:strVal val="ppt_w"/>
                                          </p:val>
                                        </p:tav>
                                        <p:tav tm="100000">
                                          <p:val>
                                            <p:fltVal val="0"/>
                                          </p:val>
                                        </p:tav>
                                      </p:tavLst>
                                    </p:anim>
                                    <p:anim calcmode="lin" valueType="num">
                                      <p:cBhvr>
                                        <p:cTn id="87" dur="1000"/>
                                        <p:tgtEl>
                                          <p:spTgt spid="377859">
                                            <p:txEl>
                                              <p:pRg st="2" end="2"/>
                                            </p:txEl>
                                          </p:spTgt>
                                        </p:tgtEl>
                                        <p:attrNameLst>
                                          <p:attrName>ppt_h</p:attrName>
                                        </p:attrNameLst>
                                      </p:cBhvr>
                                      <p:tavLst>
                                        <p:tav tm="0">
                                          <p:val>
                                            <p:strVal val="ppt_h"/>
                                          </p:val>
                                        </p:tav>
                                        <p:tav tm="100000">
                                          <p:val>
                                            <p:fltVal val="0"/>
                                          </p:val>
                                        </p:tav>
                                      </p:tavLst>
                                    </p:anim>
                                    <p:anim calcmode="lin" valueType="num">
                                      <p:cBhvr>
                                        <p:cTn id="88" dur="1000"/>
                                        <p:tgtEl>
                                          <p:spTgt spid="377859">
                                            <p:txEl>
                                              <p:pRg st="2" end="2"/>
                                            </p:txEl>
                                          </p:spTgt>
                                        </p:tgtEl>
                                        <p:attrNameLst>
                                          <p:attrName>style.rotation</p:attrName>
                                        </p:attrNameLst>
                                      </p:cBhvr>
                                      <p:tavLst>
                                        <p:tav tm="0">
                                          <p:val>
                                            <p:fltVal val="0"/>
                                          </p:val>
                                        </p:tav>
                                        <p:tav tm="100000">
                                          <p:val>
                                            <p:fltVal val="360"/>
                                          </p:val>
                                        </p:tav>
                                      </p:tavLst>
                                    </p:anim>
                                    <p:animEffect transition="out" filter="fade">
                                      <p:cBhvr>
                                        <p:cTn id="89" dur="1000"/>
                                        <p:tgtEl>
                                          <p:spTgt spid="377859">
                                            <p:txEl>
                                              <p:pRg st="2" end="2"/>
                                            </p:txEl>
                                          </p:spTgt>
                                        </p:tgtEl>
                                      </p:cBhvr>
                                    </p:animEffect>
                                    <p:set>
                                      <p:cBhvr>
                                        <p:cTn id="90" dur="1" fill="hold">
                                          <p:stCondLst>
                                            <p:cond delay="999"/>
                                          </p:stCondLst>
                                        </p:cTn>
                                        <p:tgtEl>
                                          <p:spTgt spid="377859">
                                            <p:txEl>
                                              <p:pRg st="2" end="2"/>
                                            </p:txEl>
                                          </p:spTgt>
                                        </p:tgtEl>
                                        <p:attrNameLst>
                                          <p:attrName>style.visibility</p:attrName>
                                        </p:attrNameLst>
                                      </p:cBhvr>
                                      <p:to>
                                        <p:strVal val="hidden"/>
                                      </p:to>
                                    </p:set>
                                  </p:childTnLst>
                                </p:cTn>
                              </p:par>
                              <p:par>
                                <p:cTn id="91" presetID="49" presetClass="exit" presetSubtype="0" accel="100000" fill="hold" nodeType="withEffect">
                                  <p:stCondLst>
                                    <p:cond delay="0"/>
                                  </p:stCondLst>
                                  <p:iterate type="lt">
                                    <p:tmPct val="0"/>
                                  </p:iterate>
                                  <p:childTnLst>
                                    <p:anim calcmode="lin" valueType="num">
                                      <p:cBhvr>
                                        <p:cTn id="92" dur="1000"/>
                                        <p:tgtEl>
                                          <p:spTgt spid="377859">
                                            <p:txEl>
                                              <p:pRg st="3" end="3"/>
                                            </p:txEl>
                                          </p:spTgt>
                                        </p:tgtEl>
                                        <p:attrNameLst>
                                          <p:attrName>ppt_w</p:attrName>
                                        </p:attrNameLst>
                                      </p:cBhvr>
                                      <p:tavLst>
                                        <p:tav tm="0">
                                          <p:val>
                                            <p:strVal val="ppt_w"/>
                                          </p:val>
                                        </p:tav>
                                        <p:tav tm="100000">
                                          <p:val>
                                            <p:fltVal val="0"/>
                                          </p:val>
                                        </p:tav>
                                      </p:tavLst>
                                    </p:anim>
                                    <p:anim calcmode="lin" valueType="num">
                                      <p:cBhvr>
                                        <p:cTn id="93" dur="1000"/>
                                        <p:tgtEl>
                                          <p:spTgt spid="377859">
                                            <p:txEl>
                                              <p:pRg st="3" end="3"/>
                                            </p:txEl>
                                          </p:spTgt>
                                        </p:tgtEl>
                                        <p:attrNameLst>
                                          <p:attrName>ppt_h</p:attrName>
                                        </p:attrNameLst>
                                      </p:cBhvr>
                                      <p:tavLst>
                                        <p:tav tm="0">
                                          <p:val>
                                            <p:strVal val="ppt_h"/>
                                          </p:val>
                                        </p:tav>
                                        <p:tav tm="100000">
                                          <p:val>
                                            <p:fltVal val="0"/>
                                          </p:val>
                                        </p:tav>
                                      </p:tavLst>
                                    </p:anim>
                                    <p:anim calcmode="lin" valueType="num">
                                      <p:cBhvr>
                                        <p:cTn id="94" dur="1000"/>
                                        <p:tgtEl>
                                          <p:spTgt spid="377859">
                                            <p:txEl>
                                              <p:pRg st="3" end="3"/>
                                            </p:txEl>
                                          </p:spTgt>
                                        </p:tgtEl>
                                        <p:attrNameLst>
                                          <p:attrName>style.rotation</p:attrName>
                                        </p:attrNameLst>
                                      </p:cBhvr>
                                      <p:tavLst>
                                        <p:tav tm="0">
                                          <p:val>
                                            <p:fltVal val="0"/>
                                          </p:val>
                                        </p:tav>
                                        <p:tav tm="100000">
                                          <p:val>
                                            <p:fltVal val="360"/>
                                          </p:val>
                                        </p:tav>
                                      </p:tavLst>
                                    </p:anim>
                                    <p:animEffect transition="out" filter="fade">
                                      <p:cBhvr>
                                        <p:cTn id="95" dur="1000"/>
                                        <p:tgtEl>
                                          <p:spTgt spid="377859">
                                            <p:txEl>
                                              <p:pRg st="3" end="3"/>
                                            </p:txEl>
                                          </p:spTgt>
                                        </p:tgtEl>
                                      </p:cBhvr>
                                    </p:animEffect>
                                    <p:set>
                                      <p:cBhvr>
                                        <p:cTn id="96" dur="1" fill="hold">
                                          <p:stCondLst>
                                            <p:cond delay="999"/>
                                          </p:stCondLst>
                                        </p:cTn>
                                        <p:tgtEl>
                                          <p:spTgt spid="377859">
                                            <p:txEl>
                                              <p:pRg st="3" end="3"/>
                                            </p:txEl>
                                          </p:spTgt>
                                        </p:tgtEl>
                                        <p:attrNameLst>
                                          <p:attrName>style.visibility</p:attrName>
                                        </p:attrNameLst>
                                      </p:cBhvr>
                                      <p:to>
                                        <p:strVal val="hidden"/>
                                      </p:to>
                                    </p:set>
                                  </p:childTnLst>
                                </p:cTn>
                              </p:par>
                              <p:par>
                                <p:cTn id="97" presetID="49" presetClass="exit" presetSubtype="0" accel="100000" fill="hold" nodeType="withEffect">
                                  <p:stCondLst>
                                    <p:cond delay="0"/>
                                  </p:stCondLst>
                                  <p:iterate type="lt">
                                    <p:tmPct val="0"/>
                                  </p:iterate>
                                  <p:childTnLst>
                                    <p:anim calcmode="lin" valueType="num">
                                      <p:cBhvr>
                                        <p:cTn id="98" dur="1000"/>
                                        <p:tgtEl>
                                          <p:spTgt spid="377859">
                                            <p:txEl>
                                              <p:pRg st="4" end="4"/>
                                            </p:txEl>
                                          </p:spTgt>
                                        </p:tgtEl>
                                        <p:attrNameLst>
                                          <p:attrName>ppt_w</p:attrName>
                                        </p:attrNameLst>
                                      </p:cBhvr>
                                      <p:tavLst>
                                        <p:tav tm="0">
                                          <p:val>
                                            <p:strVal val="ppt_w"/>
                                          </p:val>
                                        </p:tav>
                                        <p:tav tm="100000">
                                          <p:val>
                                            <p:fltVal val="0"/>
                                          </p:val>
                                        </p:tav>
                                      </p:tavLst>
                                    </p:anim>
                                    <p:anim calcmode="lin" valueType="num">
                                      <p:cBhvr>
                                        <p:cTn id="99" dur="1000"/>
                                        <p:tgtEl>
                                          <p:spTgt spid="377859">
                                            <p:txEl>
                                              <p:pRg st="4" end="4"/>
                                            </p:txEl>
                                          </p:spTgt>
                                        </p:tgtEl>
                                        <p:attrNameLst>
                                          <p:attrName>ppt_h</p:attrName>
                                        </p:attrNameLst>
                                      </p:cBhvr>
                                      <p:tavLst>
                                        <p:tav tm="0">
                                          <p:val>
                                            <p:strVal val="ppt_h"/>
                                          </p:val>
                                        </p:tav>
                                        <p:tav tm="100000">
                                          <p:val>
                                            <p:fltVal val="0"/>
                                          </p:val>
                                        </p:tav>
                                      </p:tavLst>
                                    </p:anim>
                                    <p:anim calcmode="lin" valueType="num">
                                      <p:cBhvr>
                                        <p:cTn id="100" dur="1000"/>
                                        <p:tgtEl>
                                          <p:spTgt spid="377859">
                                            <p:txEl>
                                              <p:pRg st="4" end="4"/>
                                            </p:txEl>
                                          </p:spTgt>
                                        </p:tgtEl>
                                        <p:attrNameLst>
                                          <p:attrName>style.rotation</p:attrName>
                                        </p:attrNameLst>
                                      </p:cBhvr>
                                      <p:tavLst>
                                        <p:tav tm="0">
                                          <p:val>
                                            <p:fltVal val="0"/>
                                          </p:val>
                                        </p:tav>
                                        <p:tav tm="100000">
                                          <p:val>
                                            <p:fltVal val="360"/>
                                          </p:val>
                                        </p:tav>
                                      </p:tavLst>
                                    </p:anim>
                                    <p:animEffect transition="out" filter="fade">
                                      <p:cBhvr>
                                        <p:cTn id="101" dur="1000"/>
                                        <p:tgtEl>
                                          <p:spTgt spid="377859">
                                            <p:txEl>
                                              <p:pRg st="4" end="4"/>
                                            </p:txEl>
                                          </p:spTgt>
                                        </p:tgtEl>
                                      </p:cBhvr>
                                    </p:animEffect>
                                    <p:set>
                                      <p:cBhvr>
                                        <p:cTn id="102" dur="1" fill="hold">
                                          <p:stCondLst>
                                            <p:cond delay="999"/>
                                          </p:stCondLst>
                                        </p:cTn>
                                        <p:tgtEl>
                                          <p:spTgt spid="377859">
                                            <p:txEl>
                                              <p:pRg st="4" end="4"/>
                                            </p:txEl>
                                          </p:spTgt>
                                        </p:tgtEl>
                                        <p:attrNameLst>
                                          <p:attrName>style.visibility</p:attrName>
                                        </p:attrNameLst>
                                      </p:cBhvr>
                                      <p:to>
                                        <p:strVal val="hidden"/>
                                      </p:to>
                                    </p:set>
                                  </p:childTnLst>
                                </p:cTn>
                              </p:par>
                              <p:par>
                                <p:cTn id="103" presetID="49" presetClass="exit" presetSubtype="0" accel="100000" fill="hold" nodeType="withEffect">
                                  <p:stCondLst>
                                    <p:cond delay="0"/>
                                  </p:stCondLst>
                                  <p:iterate type="lt">
                                    <p:tmPct val="0"/>
                                  </p:iterate>
                                  <p:childTnLst>
                                    <p:anim calcmode="lin" valueType="num">
                                      <p:cBhvr>
                                        <p:cTn id="104" dur="1000"/>
                                        <p:tgtEl>
                                          <p:spTgt spid="377859">
                                            <p:txEl>
                                              <p:pRg st="5" end="5"/>
                                            </p:txEl>
                                          </p:spTgt>
                                        </p:tgtEl>
                                        <p:attrNameLst>
                                          <p:attrName>ppt_w</p:attrName>
                                        </p:attrNameLst>
                                      </p:cBhvr>
                                      <p:tavLst>
                                        <p:tav tm="0">
                                          <p:val>
                                            <p:strVal val="ppt_w"/>
                                          </p:val>
                                        </p:tav>
                                        <p:tav tm="100000">
                                          <p:val>
                                            <p:fltVal val="0"/>
                                          </p:val>
                                        </p:tav>
                                      </p:tavLst>
                                    </p:anim>
                                    <p:anim calcmode="lin" valueType="num">
                                      <p:cBhvr>
                                        <p:cTn id="105" dur="1000"/>
                                        <p:tgtEl>
                                          <p:spTgt spid="377859">
                                            <p:txEl>
                                              <p:pRg st="5" end="5"/>
                                            </p:txEl>
                                          </p:spTgt>
                                        </p:tgtEl>
                                        <p:attrNameLst>
                                          <p:attrName>ppt_h</p:attrName>
                                        </p:attrNameLst>
                                      </p:cBhvr>
                                      <p:tavLst>
                                        <p:tav tm="0">
                                          <p:val>
                                            <p:strVal val="ppt_h"/>
                                          </p:val>
                                        </p:tav>
                                        <p:tav tm="100000">
                                          <p:val>
                                            <p:fltVal val="0"/>
                                          </p:val>
                                        </p:tav>
                                      </p:tavLst>
                                    </p:anim>
                                    <p:anim calcmode="lin" valueType="num">
                                      <p:cBhvr>
                                        <p:cTn id="106" dur="1000"/>
                                        <p:tgtEl>
                                          <p:spTgt spid="377859">
                                            <p:txEl>
                                              <p:pRg st="5" end="5"/>
                                            </p:txEl>
                                          </p:spTgt>
                                        </p:tgtEl>
                                        <p:attrNameLst>
                                          <p:attrName>style.rotation</p:attrName>
                                        </p:attrNameLst>
                                      </p:cBhvr>
                                      <p:tavLst>
                                        <p:tav tm="0">
                                          <p:val>
                                            <p:fltVal val="0"/>
                                          </p:val>
                                        </p:tav>
                                        <p:tav tm="100000">
                                          <p:val>
                                            <p:fltVal val="360"/>
                                          </p:val>
                                        </p:tav>
                                      </p:tavLst>
                                    </p:anim>
                                    <p:animEffect transition="out" filter="fade">
                                      <p:cBhvr>
                                        <p:cTn id="107" dur="1000"/>
                                        <p:tgtEl>
                                          <p:spTgt spid="377859">
                                            <p:txEl>
                                              <p:pRg st="5" end="5"/>
                                            </p:txEl>
                                          </p:spTgt>
                                        </p:tgtEl>
                                      </p:cBhvr>
                                    </p:animEffect>
                                    <p:set>
                                      <p:cBhvr>
                                        <p:cTn id="108" dur="1" fill="hold">
                                          <p:stCondLst>
                                            <p:cond delay="999"/>
                                          </p:stCondLst>
                                        </p:cTn>
                                        <p:tgtEl>
                                          <p:spTgt spid="377859">
                                            <p:txEl>
                                              <p:pRg st="5" end="5"/>
                                            </p:txEl>
                                          </p:spTgt>
                                        </p:tgtEl>
                                        <p:attrNameLst>
                                          <p:attrName>style.visibility</p:attrName>
                                        </p:attrNameLst>
                                      </p:cBhvr>
                                      <p:to>
                                        <p:strVal val="hidden"/>
                                      </p:to>
                                    </p:set>
                                  </p:childTnLst>
                                </p:cTn>
                              </p:par>
                              <p:par>
                                <p:cTn id="109" presetID="49" presetClass="exit" presetSubtype="0" accel="100000" fill="hold" nodeType="withEffect">
                                  <p:stCondLst>
                                    <p:cond delay="0"/>
                                  </p:stCondLst>
                                  <p:iterate type="lt">
                                    <p:tmPct val="0"/>
                                  </p:iterate>
                                  <p:childTnLst>
                                    <p:anim calcmode="lin" valueType="num">
                                      <p:cBhvr>
                                        <p:cTn id="110" dur="1000"/>
                                        <p:tgtEl>
                                          <p:spTgt spid="377859">
                                            <p:txEl>
                                              <p:pRg st="6" end="6"/>
                                            </p:txEl>
                                          </p:spTgt>
                                        </p:tgtEl>
                                        <p:attrNameLst>
                                          <p:attrName>ppt_w</p:attrName>
                                        </p:attrNameLst>
                                      </p:cBhvr>
                                      <p:tavLst>
                                        <p:tav tm="0">
                                          <p:val>
                                            <p:strVal val="ppt_w"/>
                                          </p:val>
                                        </p:tav>
                                        <p:tav tm="100000">
                                          <p:val>
                                            <p:fltVal val="0"/>
                                          </p:val>
                                        </p:tav>
                                      </p:tavLst>
                                    </p:anim>
                                    <p:anim calcmode="lin" valueType="num">
                                      <p:cBhvr>
                                        <p:cTn id="111" dur="1000"/>
                                        <p:tgtEl>
                                          <p:spTgt spid="377859">
                                            <p:txEl>
                                              <p:pRg st="6" end="6"/>
                                            </p:txEl>
                                          </p:spTgt>
                                        </p:tgtEl>
                                        <p:attrNameLst>
                                          <p:attrName>ppt_h</p:attrName>
                                        </p:attrNameLst>
                                      </p:cBhvr>
                                      <p:tavLst>
                                        <p:tav tm="0">
                                          <p:val>
                                            <p:strVal val="ppt_h"/>
                                          </p:val>
                                        </p:tav>
                                        <p:tav tm="100000">
                                          <p:val>
                                            <p:fltVal val="0"/>
                                          </p:val>
                                        </p:tav>
                                      </p:tavLst>
                                    </p:anim>
                                    <p:anim calcmode="lin" valueType="num">
                                      <p:cBhvr>
                                        <p:cTn id="112" dur="1000"/>
                                        <p:tgtEl>
                                          <p:spTgt spid="377859">
                                            <p:txEl>
                                              <p:pRg st="6" end="6"/>
                                            </p:txEl>
                                          </p:spTgt>
                                        </p:tgtEl>
                                        <p:attrNameLst>
                                          <p:attrName>style.rotation</p:attrName>
                                        </p:attrNameLst>
                                      </p:cBhvr>
                                      <p:tavLst>
                                        <p:tav tm="0">
                                          <p:val>
                                            <p:fltVal val="0"/>
                                          </p:val>
                                        </p:tav>
                                        <p:tav tm="100000">
                                          <p:val>
                                            <p:fltVal val="360"/>
                                          </p:val>
                                        </p:tav>
                                      </p:tavLst>
                                    </p:anim>
                                    <p:animEffect transition="out" filter="fade">
                                      <p:cBhvr>
                                        <p:cTn id="113" dur="1000"/>
                                        <p:tgtEl>
                                          <p:spTgt spid="377859">
                                            <p:txEl>
                                              <p:pRg st="6" end="6"/>
                                            </p:txEl>
                                          </p:spTgt>
                                        </p:tgtEl>
                                      </p:cBhvr>
                                    </p:animEffect>
                                    <p:set>
                                      <p:cBhvr>
                                        <p:cTn id="114" dur="1" fill="hold">
                                          <p:stCondLst>
                                            <p:cond delay="999"/>
                                          </p:stCondLst>
                                        </p:cTn>
                                        <p:tgtEl>
                                          <p:spTgt spid="377859">
                                            <p:txEl>
                                              <p:pRg st="6" end="6"/>
                                            </p:txEl>
                                          </p:spTgt>
                                        </p:tgtEl>
                                        <p:attrNameLst>
                                          <p:attrName>style.visibility</p:attrName>
                                        </p:attrNameLst>
                                      </p:cBhvr>
                                      <p:to>
                                        <p:strVal val="hidden"/>
                                      </p:to>
                                    </p:set>
                                  </p:childTnLst>
                                </p:cTn>
                              </p:par>
                              <p:par>
                                <p:cTn id="115" presetID="49" presetClass="exit" presetSubtype="0" accel="100000" fill="hold" nodeType="withEffect">
                                  <p:stCondLst>
                                    <p:cond delay="0"/>
                                  </p:stCondLst>
                                  <p:iterate type="lt">
                                    <p:tmPct val="0"/>
                                  </p:iterate>
                                  <p:childTnLst>
                                    <p:anim calcmode="lin" valueType="num">
                                      <p:cBhvr>
                                        <p:cTn id="116" dur="1000"/>
                                        <p:tgtEl>
                                          <p:spTgt spid="377859">
                                            <p:txEl>
                                              <p:pRg st="7" end="7"/>
                                            </p:txEl>
                                          </p:spTgt>
                                        </p:tgtEl>
                                        <p:attrNameLst>
                                          <p:attrName>ppt_w</p:attrName>
                                        </p:attrNameLst>
                                      </p:cBhvr>
                                      <p:tavLst>
                                        <p:tav tm="0">
                                          <p:val>
                                            <p:strVal val="ppt_w"/>
                                          </p:val>
                                        </p:tav>
                                        <p:tav tm="100000">
                                          <p:val>
                                            <p:fltVal val="0"/>
                                          </p:val>
                                        </p:tav>
                                      </p:tavLst>
                                    </p:anim>
                                    <p:anim calcmode="lin" valueType="num">
                                      <p:cBhvr>
                                        <p:cTn id="117" dur="1000"/>
                                        <p:tgtEl>
                                          <p:spTgt spid="377859">
                                            <p:txEl>
                                              <p:pRg st="7" end="7"/>
                                            </p:txEl>
                                          </p:spTgt>
                                        </p:tgtEl>
                                        <p:attrNameLst>
                                          <p:attrName>ppt_h</p:attrName>
                                        </p:attrNameLst>
                                      </p:cBhvr>
                                      <p:tavLst>
                                        <p:tav tm="0">
                                          <p:val>
                                            <p:strVal val="ppt_h"/>
                                          </p:val>
                                        </p:tav>
                                        <p:tav tm="100000">
                                          <p:val>
                                            <p:fltVal val="0"/>
                                          </p:val>
                                        </p:tav>
                                      </p:tavLst>
                                    </p:anim>
                                    <p:anim calcmode="lin" valueType="num">
                                      <p:cBhvr>
                                        <p:cTn id="118" dur="1000"/>
                                        <p:tgtEl>
                                          <p:spTgt spid="377859">
                                            <p:txEl>
                                              <p:pRg st="7" end="7"/>
                                            </p:txEl>
                                          </p:spTgt>
                                        </p:tgtEl>
                                        <p:attrNameLst>
                                          <p:attrName>style.rotation</p:attrName>
                                        </p:attrNameLst>
                                      </p:cBhvr>
                                      <p:tavLst>
                                        <p:tav tm="0">
                                          <p:val>
                                            <p:fltVal val="0"/>
                                          </p:val>
                                        </p:tav>
                                        <p:tav tm="100000">
                                          <p:val>
                                            <p:fltVal val="360"/>
                                          </p:val>
                                        </p:tav>
                                      </p:tavLst>
                                    </p:anim>
                                    <p:animEffect transition="out" filter="fade">
                                      <p:cBhvr>
                                        <p:cTn id="119" dur="1000"/>
                                        <p:tgtEl>
                                          <p:spTgt spid="377859">
                                            <p:txEl>
                                              <p:pRg st="7" end="7"/>
                                            </p:txEl>
                                          </p:spTgt>
                                        </p:tgtEl>
                                      </p:cBhvr>
                                    </p:animEffect>
                                    <p:set>
                                      <p:cBhvr>
                                        <p:cTn id="120" dur="1" fill="hold">
                                          <p:stCondLst>
                                            <p:cond delay="999"/>
                                          </p:stCondLst>
                                        </p:cTn>
                                        <p:tgtEl>
                                          <p:spTgt spid="377859">
                                            <p:txEl>
                                              <p:pRg st="7" end="7"/>
                                            </p:txEl>
                                          </p:spTgt>
                                        </p:tgtEl>
                                        <p:attrNameLst>
                                          <p:attrName>style.visibility</p:attrName>
                                        </p:attrNameLst>
                                      </p:cBhvr>
                                      <p:to>
                                        <p:strVal val="hidden"/>
                                      </p:to>
                                    </p:set>
                                  </p:childTnLst>
                                </p:cTn>
                              </p:par>
                              <p:par>
                                <p:cTn id="121" presetID="49" presetClass="exit" presetSubtype="0" accel="100000" fill="hold" grpId="3" nodeType="withEffect">
                                  <p:stCondLst>
                                    <p:cond delay="0"/>
                                  </p:stCondLst>
                                  <p:childTnLst>
                                    <p:anim calcmode="lin" valueType="num">
                                      <p:cBhvr>
                                        <p:cTn id="122" dur="1000"/>
                                        <p:tgtEl>
                                          <p:spTgt spid="377858"/>
                                        </p:tgtEl>
                                        <p:attrNameLst>
                                          <p:attrName>ppt_w</p:attrName>
                                        </p:attrNameLst>
                                      </p:cBhvr>
                                      <p:tavLst>
                                        <p:tav tm="0">
                                          <p:val>
                                            <p:strVal val="ppt_w"/>
                                          </p:val>
                                        </p:tav>
                                        <p:tav tm="100000">
                                          <p:val>
                                            <p:fltVal val="0"/>
                                          </p:val>
                                        </p:tav>
                                      </p:tavLst>
                                    </p:anim>
                                    <p:anim calcmode="lin" valueType="num">
                                      <p:cBhvr>
                                        <p:cTn id="123" dur="1000"/>
                                        <p:tgtEl>
                                          <p:spTgt spid="377858"/>
                                        </p:tgtEl>
                                        <p:attrNameLst>
                                          <p:attrName>ppt_h</p:attrName>
                                        </p:attrNameLst>
                                      </p:cBhvr>
                                      <p:tavLst>
                                        <p:tav tm="0">
                                          <p:val>
                                            <p:strVal val="ppt_h"/>
                                          </p:val>
                                        </p:tav>
                                        <p:tav tm="100000">
                                          <p:val>
                                            <p:fltVal val="0"/>
                                          </p:val>
                                        </p:tav>
                                      </p:tavLst>
                                    </p:anim>
                                    <p:anim calcmode="lin" valueType="num">
                                      <p:cBhvr>
                                        <p:cTn id="124" dur="1000"/>
                                        <p:tgtEl>
                                          <p:spTgt spid="377858"/>
                                        </p:tgtEl>
                                        <p:attrNameLst>
                                          <p:attrName>style.rotation</p:attrName>
                                        </p:attrNameLst>
                                      </p:cBhvr>
                                      <p:tavLst>
                                        <p:tav tm="0">
                                          <p:val>
                                            <p:fltVal val="0"/>
                                          </p:val>
                                        </p:tav>
                                        <p:tav tm="100000">
                                          <p:val>
                                            <p:fltVal val="360"/>
                                          </p:val>
                                        </p:tav>
                                      </p:tavLst>
                                    </p:anim>
                                    <p:animEffect transition="out" filter="fade">
                                      <p:cBhvr>
                                        <p:cTn id="125" dur="1000"/>
                                        <p:tgtEl>
                                          <p:spTgt spid="377858"/>
                                        </p:tgtEl>
                                      </p:cBhvr>
                                    </p:animEffect>
                                    <p:set>
                                      <p:cBhvr>
                                        <p:cTn id="126" dur="1" fill="hold">
                                          <p:stCondLst>
                                            <p:cond delay="999"/>
                                          </p:stCondLst>
                                        </p:cTn>
                                        <p:tgtEl>
                                          <p:spTgt spid="3778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8" grpId="0"/>
      <p:bldP spid="377858" grpId="1"/>
      <p:bldP spid="377858" grpId="2"/>
      <p:bldP spid="377858" grpId="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pPr rtl="0"/>
            <a:r>
              <a:rPr lang="en-US" sz="3600" b="1">
                <a:solidFill>
                  <a:srgbClr val="FF5050"/>
                </a:solidFill>
              </a:rPr>
              <a:t>Holders of the Union Portfolios in the </a:t>
            </a:r>
            <a:r>
              <a:rPr lang="en-US" sz="4000" b="1">
                <a:solidFill>
                  <a:srgbClr val="FF5050"/>
                </a:solidFill>
              </a:rPr>
              <a:t>Regions</a:t>
            </a:r>
            <a:endParaRPr lang="en-US" sz="3600" b="1">
              <a:solidFill>
                <a:srgbClr val="FF5050"/>
              </a:solidFill>
            </a:endParaRPr>
          </a:p>
        </p:txBody>
      </p:sp>
      <p:sp>
        <p:nvSpPr>
          <p:cNvPr id="382979" name="Rectangle 3"/>
          <p:cNvSpPr>
            <a:spLocks noGrp="1" noChangeArrowheads="1"/>
          </p:cNvSpPr>
          <p:nvPr>
            <p:ph type="body" idx="1"/>
          </p:nvPr>
        </p:nvSpPr>
        <p:spPr/>
        <p:txBody>
          <a:bodyPr/>
          <a:lstStyle/>
          <a:p>
            <a:pPr>
              <a:buFont typeface="Wingdings" pitchFamily="2" charset="2"/>
              <a:buNone/>
            </a:pPr>
            <a:endParaRPr lang="en-US" sz="2400" b="1" dirty="0"/>
          </a:p>
          <a:p>
            <a:pPr algn="l" rtl="0"/>
            <a:r>
              <a:rPr lang="en-US" sz="2800" b="1" dirty="0"/>
              <a:t>Holders of the Union portfolios in the regions take care of state employees in the region. Professionally, they are instructed by the Chairman of the Union and act on his behalf. There are </a:t>
            </a:r>
            <a:r>
              <a:rPr lang="en-US" sz="2800" b="1" dirty="0" smtClean="0"/>
              <a:t>28 </a:t>
            </a:r>
            <a:r>
              <a:rPr lang="en-US" sz="2800" b="1" dirty="0"/>
              <a:t>regions spread throughout the country from </a:t>
            </a:r>
            <a:r>
              <a:rPr lang="en-US" sz="2800" b="1" dirty="0" err="1"/>
              <a:t>Eilat</a:t>
            </a:r>
            <a:r>
              <a:rPr lang="en-US" sz="2800" b="1" dirty="0"/>
              <a:t> in the south to the Upper Galilee in the north.</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1000"/>
                                        <p:tgtEl>
                                          <p:spTgt spid="382978"/>
                                        </p:tgtEl>
                                      </p:cBhvr>
                                    </p:animEffect>
                                    <p:anim calcmode="lin" valueType="num">
                                      <p:cBhvr>
                                        <p:cTn id="8" dur="1000" fill="hold"/>
                                        <p:tgtEl>
                                          <p:spTgt spid="382978"/>
                                        </p:tgtEl>
                                        <p:attrNameLst>
                                          <p:attrName>style.rotation</p:attrName>
                                        </p:attrNameLst>
                                      </p:cBhvr>
                                      <p:tavLst>
                                        <p:tav tm="0">
                                          <p:val>
                                            <p:fltVal val="720"/>
                                          </p:val>
                                        </p:tav>
                                        <p:tav tm="100000">
                                          <p:val>
                                            <p:fltVal val="0"/>
                                          </p:val>
                                        </p:tav>
                                      </p:tavLst>
                                    </p:anim>
                                    <p:anim calcmode="lin" valueType="num">
                                      <p:cBhvr>
                                        <p:cTn id="9" dur="1000" fill="hold"/>
                                        <p:tgtEl>
                                          <p:spTgt spid="382978"/>
                                        </p:tgtEl>
                                        <p:attrNameLst>
                                          <p:attrName>ppt_h</p:attrName>
                                        </p:attrNameLst>
                                      </p:cBhvr>
                                      <p:tavLst>
                                        <p:tav tm="0">
                                          <p:val>
                                            <p:fltVal val="0"/>
                                          </p:val>
                                        </p:tav>
                                        <p:tav tm="100000">
                                          <p:val>
                                            <p:strVal val="#ppt_h"/>
                                          </p:val>
                                        </p:tav>
                                      </p:tavLst>
                                    </p:anim>
                                    <p:anim calcmode="lin" valueType="num">
                                      <p:cBhvr>
                                        <p:cTn id="10" dur="1000" fill="hold"/>
                                        <p:tgtEl>
                                          <p:spTgt spid="382978"/>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82978"/>
                                        </p:tgtEl>
                                        <p:attrNameLst>
                                          <p:attrName>style.color</p:attrName>
                                        </p:attrNameLst>
                                      </p:cBhvr>
                                      <p:by>
                                        <p:hsl h="10842353" s="0" l="0"/>
                                      </p:by>
                                    </p:animClr>
                                    <p:animClr clrSpc="hsl" dir="cw">
                                      <p:cBhvr>
                                        <p:cTn id="14" dur="1000" fill="hold"/>
                                        <p:tgtEl>
                                          <p:spTgt spid="382978"/>
                                        </p:tgtEl>
                                        <p:attrNameLst>
                                          <p:attrName>fillcolor</p:attrName>
                                        </p:attrNameLst>
                                      </p:cBhvr>
                                      <p:by>
                                        <p:hsl h="10842353" s="0" l="0"/>
                                      </p:by>
                                    </p:animClr>
                                    <p:animClr clrSpc="hsl" dir="cw">
                                      <p:cBhvr>
                                        <p:cTn id="15" dur="1000" fill="hold"/>
                                        <p:tgtEl>
                                          <p:spTgt spid="382978"/>
                                        </p:tgtEl>
                                        <p:attrNameLst>
                                          <p:attrName>stroke.color</p:attrName>
                                        </p:attrNameLst>
                                      </p:cBhvr>
                                      <p:by>
                                        <p:hsl h="10842353" s="0" l="0"/>
                                      </p:by>
                                    </p:animClr>
                                    <p:set>
                                      <p:cBhvr>
                                        <p:cTn id="16" dur="1000" fill="hold"/>
                                        <p:tgtEl>
                                          <p:spTgt spid="382978"/>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82978"/>
                                        </p:tgtEl>
                                        <p:attrNameLst>
                                          <p:attrName>style.color</p:attrName>
                                        </p:attrNameLst>
                                      </p:cBhvr>
                                      <p:by>
                                        <p:hsl h="10842353" s="0" l="0"/>
                                      </p:by>
                                    </p:animClr>
                                    <p:animClr clrSpc="hsl" dir="cw">
                                      <p:cBhvr>
                                        <p:cTn id="20" dur="1000" fill="hold"/>
                                        <p:tgtEl>
                                          <p:spTgt spid="382978"/>
                                        </p:tgtEl>
                                        <p:attrNameLst>
                                          <p:attrName>fillcolor</p:attrName>
                                        </p:attrNameLst>
                                      </p:cBhvr>
                                      <p:by>
                                        <p:hsl h="10842353" s="0" l="0"/>
                                      </p:by>
                                    </p:animClr>
                                    <p:animClr clrSpc="hsl" dir="cw">
                                      <p:cBhvr>
                                        <p:cTn id="21" dur="1000" fill="hold"/>
                                        <p:tgtEl>
                                          <p:spTgt spid="382978"/>
                                        </p:tgtEl>
                                        <p:attrNameLst>
                                          <p:attrName>stroke.color</p:attrName>
                                        </p:attrNameLst>
                                      </p:cBhvr>
                                      <p:by>
                                        <p:hsl h="10842353" s="0" l="0"/>
                                      </p:by>
                                    </p:animClr>
                                    <p:set>
                                      <p:cBhvr>
                                        <p:cTn id="22" dur="1000" fill="hold"/>
                                        <p:tgtEl>
                                          <p:spTgt spid="382978"/>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82979">
                                            <p:txEl>
                                              <p:pRg st="1" end="1"/>
                                            </p:txEl>
                                          </p:spTgt>
                                        </p:tgtEl>
                                        <p:attrNameLst>
                                          <p:attrName>style.visibility</p:attrName>
                                        </p:attrNameLst>
                                      </p:cBhvr>
                                      <p:to>
                                        <p:strVal val="visible"/>
                                      </p:to>
                                    </p:set>
                                    <p:anim calcmode="discrete" valueType="clr">
                                      <p:cBhvr override="childStyle">
                                        <p:cTn id="26" dur="80"/>
                                        <p:tgtEl>
                                          <p:spTgt spid="382979">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82979">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382979">
                                            <p:txEl>
                                              <p:pRg st="1" end="1"/>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49" presetClass="exit" presetSubtype="0" accel="100000" fill="hold" nodeType="clickEffect">
                                  <p:stCondLst>
                                    <p:cond delay="0"/>
                                  </p:stCondLst>
                                  <p:iterate type="lt">
                                    <p:tmPct val="0"/>
                                  </p:iterate>
                                  <p:childTnLst>
                                    <p:anim calcmode="lin" valueType="num">
                                      <p:cBhvr>
                                        <p:cTn id="32" dur="1000"/>
                                        <p:tgtEl>
                                          <p:spTgt spid="382979">
                                            <p:txEl>
                                              <p:pRg st="1" end="1"/>
                                            </p:txEl>
                                          </p:spTgt>
                                        </p:tgtEl>
                                        <p:attrNameLst>
                                          <p:attrName>ppt_w</p:attrName>
                                        </p:attrNameLst>
                                      </p:cBhvr>
                                      <p:tavLst>
                                        <p:tav tm="0">
                                          <p:val>
                                            <p:strVal val="ppt_w"/>
                                          </p:val>
                                        </p:tav>
                                        <p:tav tm="100000">
                                          <p:val>
                                            <p:fltVal val="0"/>
                                          </p:val>
                                        </p:tav>
                                      </p:tavLst>
                                    </p:anim>
                                    <p:anim calcmode="lin" valueType="num">
                                      <p:cBhvr>
                                        <p:cTn id="33" dur="1000"/>
                                        <p:tgtEl>
                                          <p:spTgt spid="382979">
                                            <p:txEl>
                                              <p:pRg st="1" end="1"/>
                                            </p:txEl>
                                          </p:spTgt>
                                        </p:tgtEl>
                                        <p:attrNameLst>
                                          <p:attrName>ppt_h</p:attrName>
                                        </p:attrNameLst>
                                      </p:cBhvr>
                                      <p:tavLst>
                                        <p:tav tm="0">
                                          <p:val>
                                            <p:strVal val="ppt_h"/>
                                          </p:val>
                                        </p:tav>
                                        <p:tav tm="100000">
                                          <p:val>
                                            <p:fltVal val="0"/>
                                          </p:val>
                                        </p:tav>
                                      </p:tavLst>
                                    </p:anim>
                                    <p:anim calcmode="lin" valueType="num">
                                      <p:cBhvr>
                                        <p:cTn id="34" dur="1000"/>
                                        <p:tgtEl>
                                          <p:spTgt spid="382979">
                                            <p:txEl>
                                              <p:pRg st="1" end="1"/>
                                            </p:txEl>
                                          </p:spTgt>
                                        </p:tgtEl>
                                        <p:attrNameLst>
                                          <p:attrName>style.rotation</p:attrName>
                                        </p:attrNameLst>
                                      </p:cBhvr>
                                      <p:tavLst>
                                        <p:tav tm="0">
                                          <p:val>
                                            <p:fltVal val="0"/>
                                          </p:val>
                                        </p:tav>
                                        <p:tav tm="100000">
                                          <p:val>
                                            <p:fltVal val="360"/>
                                          </p:val>
                                        </p:tav>
                                      </p:tavLst>
                                    </p:anim>
                                    <p:animEffect transition="out" filter="fade">
                                      <p:cBhvr>
                                        <p:cTn id="35" dur="1000"/>
                                        <p:tgtEl>
                                          <p:spTgt spid="382979">
                                            <p:txEl>
                                              <p:pRg st="1" end="1"/>
                                            </p:txEl>
                                          </p:spTgt>
                                        </p:tgtEl>
                                      </p:cBhvr>
                                    </p:animEffect>
                                    <p:set>
                                      <p:cBhvr>
                                        <p:cTn id="36" dur="1" fill="hold">
                                          <p:stCondLst>
                                            <p:cond delay="999"/>
                                          </p:stCondLst>
                                        </p:cTn>
                                        <p:tgtEl>
                                          <p:spTgt spid="382979">
                                            <p:txEl>
                                              <p:pRg st="1" end="1"/>
                                            </p:txEl>
                                          </p:spTgt>
                                        </p:tgtEl>
                                        <p:attrNameLst>
                                          <p:attrName>style.visibility</p:attrName>
                                        </p:attrNameLst>
                                      </p:cBhvr>
                                      <p:to>
                                        <p:strVal val="hidden"/>
                                      </p:to>
                                    </p:set>
                                  </p:childTnLst>
                                </p:cTn>
                              </p:par>
                              <p:par>
                                <p:cTn id="37" presetID="49" presetClass="exit" presetSubtype="0" accel="100000" fill="hold" grpId="3" nodeType="withEffect">
                                  <p:stCondLst>
                                    <p:cond delay="0"/>
                                  </p:stCondLst>
                                  <p:childTnLst>
                                    <p:anim calcmode="lin" valueType="num">
                                      <p:cBhvr>
                                        <p:cTn id="38" dur="1000"/>
                                        <p:tgtEl>
                                          <p:spTgt spid="382978"/>
                                        </p:tgtEl>
                                        <p:attrNameLst>
                                          <p:attrName>ppt_w</p:attrName>
                                        </p:attrNameLst>
                                      </p:cBhvr>
                                      <p:tavLst>
                                        <p:tav tm="0">
                                          <p:val>
                                            <p:strVal val="ppt_w"/>
                                          </p:val>
                                        </p:tav>
                                        <p:tav tm="100000">
                                          <p:val>
                                            <p:fltVal val="0"/>
                                          </p:val>
                                        </p:tav>
                                      </p:tavLst>
                                    </p:anim>
                                    <p:anim calcmode="lin" valueType="num">
                                      <p:cBhvr>
                                        <p:cTn id="39" dur="1000"/>
                                        <p:tgtEl>
                                          <p:spTgt spid="382978"/>
                                        </p:tgtEl>
                                        <p:attrNameLst>
                                          <p:attrName>ppt_h</p:attrName>
                                        </p:attrNameLst>
                                      </p:cBhvr>
                                      <p:tavLst>
                                        <p:tav tm="0">
                                          <p:val>
                                            <p:strVal val="ppt_h"/>
                                          </p:val>
                                        </p:tav>
                                        <p:tav tm="100000">
                                          <p:val>
                                            <p:fltVal val="0"/>
                                          </p:val>
                                        </p:tav>
                                      </p:tavLst>
                                    </p:anim>
                                    <p:anim calcmode="lin" valueType="num">
                                      <p:cBhvr>
                                        <p:cTn id="40" dur="1000"/>
                                        <p:tgtEl>
                                          <p:spTgt spid="382978"/>
                                        </p:tgtEl>
                                        <p:attrNameLst>
                                          <p:attrName>style.rotation</p:attrName>
                                        </p:attrNameLst>
                                      </p:cBhvr>
                                      <p:tavLst>
                                        <p:tav tm="0">
                                          <p:val>
                                            <p:fltVal val="0"/>
                                          </p:val>
                                        </p:tav>
                                        <p:tav tm="100000">
                                          <p:val>
                                            <p:fltVal val="360"/>
                                          </p:val>
                                        </p:tav>
                                      </p:tavLst>
                                    </p:anim>
                                    <p:animEffect transition="out" filter="fade">
                                      <p:cBhvr>
                                        <p:cTn id="41" dur="1000"/>
                                        <p:tgtEl>
                                          <p:spTgt spid="382978"/>
                                        </p:tgtEl>
                                      </p:cBhvr>
                                    </p:animEffect>
                                    <p:set>
                                      <p:cBhvr>
                                        <p:cTn id="42" dur="1" fill="hold">
                                          <p:stCondLst>
                                            <p:cond delay="999"/>
                                          </p:stCondLst>
                                        </p:cTn>
                                        <p:tgtEl>
                                          <p:spTgt spid="3829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P spid="382978" grpId="1"/>
      <p:bldP spid="382978" grpId="2"/>
      <p:bldP spid="382978" grpId="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sz="3600" b="1">
                <a:solidFill>
                  <a:srgbClr val="FF5050"/>
                </a:solidFill>
              </a:rPr>
              <a:t>Activity of the Union Portfolios</a:t>
            </a:r>
            <a:br>
              <a:rPr lang="en-US" sz="3600" b="1">
                <a:solidFill>
                  <a:srgbClr val="FF5050"/>
                </a:solidFill>
              </a:rPr>
            </a:br>
            <a:r>
              <a:rPr lang="en-US" sz="3600" b="1">
                <a:solidFill>
                  <a:srgbClr val="FF5050"/>
                </a:solidFill>
              </a:rPr>
              <a:t> in the R</a:t>
            </a:r>
            <a:r>
              <a:rPr lang="en-US" sz="4000" b="1">
                <a:solidFill>
                  <a:srgbClr val="FF5050"/>
                </a:solidFill>
              </a:rPr>
              <a:t>egions</a:t>
            </a:r>
            <a:r>
              <a:rPr lang="en-US" sz="3600" b="1">
                <a:solidFill>
                  <a:schemeClr val="hlink"/>
                </a:solidFill>
              </a:rPr>
              <a:t> </a:t>
            </a:r>
          </a:p>
        </p:txBody>
      </p:sp>
      <p:sp>
        <p:nvSpPr>
          <p:cNvPr id="384004" name="Rectangle 4"/>
          <p:cNvSpPr>
            <a:spLocks noChangeArrowheads="1"/>
          </p:cNvSpPr>
          <p:nvPr/>
        </p:nvSpPr>
        <p:spPr bwMode="auto">
          <a:xfrm>
            <a:off x="468313" y="1497013"/>
            <a:ext cx="8064500" cy="4633912"/>
          </a:xfrm>
          <a:prstGeom prst="rect">
            <a:avLst/>
          </a:prstGeom>
          <a:noFill/>
          <a:ln w="9525">
            <a:noFill/>
            <a:miter lim="800000"/>
            <a:headEnd/>
            <a:tailEnd/>
          </a:ln>
          <a:effectLst/>
        </p:spPr>
        <p:txBody>
          <a:bodyPr anchor="ctr">
            <a:spAutoFit/>
          </a:bodyPr>
          <a:lstStyle/>
          <a:p>
            <a:pPr marL="342900" indent="-342900" algn="l">
              <a:tabLst>
                <a:tab pos="1371600" algn="l"/>
              </a:tabLst>
            </a:pPr>
            <a:endParaRPr lang="en-US" b="1">
              <a:effectLst>
                <a:outerShdw blurRad="38100" dist="38100" dir="2700000" algn="tl">
                  <a:srgbClr val="000000"/>
                </a:outerShdw>
              </a:effectLst>
            </a:endParaRP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Handling legal aid for members.</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Advice and treatment on issues of wages and workers' rights.</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Holding meetings and contact with workers, workers' committees, representatives</a:t>
            </a:r>
            <a:r>
              <a:rPr lang="he-IL" sz="2000" b="1">
                <a:effectLst>
                  <a:outerShdw blurRad="38100" dist="38100" dir="2700000" algn="tl">
                    <a:srgbClr val="000000"/>
                  </a:outerShdw>
                </a:effectLst>
              </a:rPr>
              <a:t> </a:t>
            </a:r>
            <a:r>
              <a:rPr lang="en-US" sz="2000" b="1">
                <a:effectLst>
                  <a:outerShdw blurRad="38100" dist="38100" dir="2700000" algn="tl">
                    <a:srgbClr val="000000"/>
                  </a:outerShdw>
                </a:effectLst>
              </a:rPr>
              <a:t>of employees, and with employers in the workplace.</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Handling labor disputes.</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Handling implementation of labor and salary agreements.</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Participating in bid committees for jobs in civil service.</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Accompanying elections for working committees who are members in State</a:t>
            </a:r>
            <a:r>
              <a:rPr lang="he-IL" sz="2000" b="1">
                <a:effectLst>
                  <a:outerShdw blurRad="38100" dist="38100" dir="2700000" algn="tl">
                    <a:srgbClr val="000000"/>
                  </a:outerShdw>
                </a:effectLst>
              </a:rPr>
              <a:t> </a:t>
            </a:r>
            <a:r>
              <a:rPr lang="en-US" sz="2000" b="1">
                <a:effectLst>
                  <a:outerShdw blurRad="38100" dist="38100" dir="2700000" algn="tl">
                    <a:srgbClr val="000000"/>
                  </a:outerShdw>
                </a:effectLst>
              </a:rPr>
              <a:t>Employees Union.</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Holding Explanation Conferences on the subjects of trade union, workers’ rights, wage conditions and agreements.</a:t>
            </a:r>
          </a:p>
          <a:p>
            <a:pPr marL="342900" indent="-342900" algn="l" rtl="0">
              <a:buFont typeface="Wingdings" pitchFamily="2" charset="2"/>
              <a:buBlip>
                <a:blip r:embed="rId3"/>
              </a:buBlip>
              <a:tabLst>
                <a:tab pos="1371600" algn="l"/>
              </a:tabLst>
            </a:pPr>
            <a:r>
              <a:rPr lang="en-US" sz="2000" b="1">
                <a:effectLst>
                  <a:outerShdw blurRad="38100" dist="38100" dir="2700000" algn="tl">
                    <a:srgbClr val="000000"/>
                  </a:outerShdw>
                </a:effectLst>
              </a:rPr>
              <a:t>Holding activities for joining members to the “Histadrut”.</a:t>
            </a:r>
          </a:p>
          <a:p>
            <a:pPr marL="342900" indent="-342900" algn="ctr" rtl="0" eaLnBrk="0" hangingPunct="0">
              <a:tabLst>
                <a:tab pos="1371600" algn="l"/>
              </a:tabLst>
            </a:pPr>
            <a:endParaRPr lang="en-US" sz="2000" b="1">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4002"/>
                                        </p:tgtEl>
                                        <p:attrNameLst>
                                          <p:attrName>style.visibility</p:attrName>
                                        </p:attrNameLst>
                                      </p:cBhvr>
                                      <p:to>
                                        <p:strVal val="visible"/>
                                      </p:to>
                                    </p:set>
                                    <p:animEffect transition="in" filter="fade">
                                      <p:cBhvr>
                                        <p:cTn id="7" dur="1000"/>
                                        <p:tgtEl>
                                          <p:spTgt spid="384002"/>
                                        </p:tgtEl>
                                      </p:cBhvr>
                                    </p:animEffect>
                                    <p:anim calcmode="lin" valueType="num">
                                      <p:cBhvr>
                                        <p:cTn id="8" dur="1000" fill="hold"/>
                                        <p:tgtEl>
                                          <p:spTgt spid="384002"/>
                                        </p:tgtEl>
                                        <p:attrNameLst>
                                          <p:attrName>style.rotation</p:attrName>
                                        </p:attrNameLst>
                                      </p:cBhvr>
                                      <p:tavLst>
                                        <p:tav tm="0">
                                          <p:val>
                                            <p:fltVal val="720"/>
                                          </p:val>
                                        </p:tav>
                                        <p:tav tm="100000">
                                          <p:val>
                                            <p:fltVal val="0"/>
                                          </p:val>
                                        </p:tav>
                                      </p:tavLst>
                                    </p:anim>
                                    <p:anim calcmode="lin" valueType="num">
                                      <p:cBhvr>
                                        <p:cTn id="9" dur="1000" fill="hold"/>
                                        <p:tgtEl>
                                          <p:spTgt spid="384002"/>
                                        </p:tgtEl>
                                        <p:attrNameLst>
                                          <p:attrName>ppt_h</p:attrName>
                                        </p:attrNameLst>
                                      </p:cBhvr>
                                      <p:tavLst>
                                        <p:tav tm="0">
                                          <p:val>
                                            <p:fltVal val="0"/>
                                          </p:val>
                                        </p:tav>
                                        <p:tav tm="100000">
                                          <p:val>
                                            <p:strVal val="#ppt_h"/>
                                          </p:val>
                                        </p:tav>
                                      </p:tavLst>
                                    </p:anim>
                                    <p:anim calcmode="lin" valueType="num">
                                      <p:cBhvr>
                                        <p:cTn id="10" dur="1000" fill="hold"/>
                                        <p:tgtEl>
                                          <p:spTgt spid="384002"/>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84002"/>
                                        </p:tgtEl>
                                        <p:attrNameLst>
                                          <p:attrName>style.color</p:attrName>
                                        </p:attrNameLst>
                                      </p:cBhvr>
                                      <p:by>
                                        <p:hsl h="10842353" s="0" l="0"/>
                                      </p:by>
                                    </p:animClr>
                                    <p:animClr clrSpc="hsl" dir="cw">
                                      <p:cBhvr>
                                        <p:cTn id="14" dur="1000" fill="hold"/>
                                        <p:tgtEl>
                                          <p:spTgt spid="384002"/>
                                        </p:tgtEl>
                                        <p:attrNameLst>
                                          <p:attrName>fillcolor</p:attrName>
                                        </p:attrNameLst>
                                      </p:cBhvr>
                                      <p:by>
                                        <p:hsl h="10842353" s="0" l="0"/>
                                      </p:by>
                                    </p:animClr>
                                    <p:animClr clrSpc="hsl" dir="cw">
                                      <p:cBhvr>
                                        <p:cTn id="15" dur="1000" fill="hold"/>
                                        <p:tgtEl>
                                          <p:spTgt spid="384002"/>
                                        </p:tgtEl>
                                        <p:attrNameLst>
                                          <p:attrName>stroke.color</p:attrName>
                                        </p:attrNameLst>
                                      </p:cBhvr>
                                      <p:by>
                                        <p:hsl h="10842353" s="0" l="0"/>
                                      </p:by>
                                    </p:animClr>
                                    <p:set>
                                      <p:cBhvr>
                                        <p:cTn id="16" dur="1000" fill="hold"/>
                                        <p:tgtEl>
                                          <p:spTgt spid="384002"/>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84002"/>
                                        </p:tgtEl>
                                        <p:attrNameLst>
                                          <p:attrName>style.color</p:attrName>
                                        </p:attrNameLst>
                                      </p:cBhvr>
                                      <p:by>
                                        <p:hsl h="10842353" s="0" l="0"/>
                                      </p:by>
                                    </p:animClr>
                                    <p:animClr clrSpc="hsl" dir="cw">
                                      <p:cBhvr>
                                        <p:cTn id="20" dur="1000" fill="hold"/>
                                        <p:tgtEl>
                                          <p:spTgt spid="384002"/>
                                        </p:tgtEl>
                                        <p:attrNameLst>
                                          <p:attrName>fillcolor</p:attrName>
                                        </p:attrNameLst>
                                      </p:cBhvr>
                                      <p:by>
                                        <p:hsl h="10842353" s="0" l="0"/>
                                      </p:by>
                                    </p:animClr>
                                    <p:animClr clrSpc="hsl" dir="cw">
                                      <p:cBhvr>
                                        <p:cTn id="21" dur="1000" fill="hold"/>
                                        <p:tgtEl>
                                          <p:spTgt spid="384002"/>
                                        </p:tgtEl>
                                        <p:attrNameLst>
                                          <p:attrName>stroke.color</p:attrName>
                                        </p:attrNameLst>
                                      </p:cBhvr>
                                      <p:by>
                                        <p:hsl h="10842353" s="0" l="0"/>
                                      </p:by>
                                    </p:animClr>
                                    <p:set>
                                      <p:cBhvr>
                                        <p:cTn id="22" dur="1000" fill="hold"/>
                                        <p:tgtEl>
                                          <p:spTgt spid="384002"/>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84004">
                                            <p:txEl>
                                              <p:pRg st="1" end="1"/>
                                            </p:txEl>
                                          </p:spTgt>
                                        </p:tgtEl>
                                        <p:attrNameLst>
                                          <p:attrName>style.visibility</p:attrName>
                                        </p:attrNameLst>
                                      </p:cBhvr>
                                      <p:to>
                                        <p:strVal val="visible"/>
                                      </p:to>
                                    </p:set>
                                    <p:anim calcmode="discrete" valueType="clr">
                                      <p:cBhvr override="childStyle">
                                        <p:cTn id="26" dur="80"/>
                                        <p:tgtEl>
                                          <p:spTgt spid="384004">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84004">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384004">
                                            <p:txEl>
                                              <p:pRg st="1" end="1"/>
                                            </p:txEl>
                                          </p:spTgt>
                                        </p:tgtEl>
                                        <p:attrNameLst>
                                          <p:attrName>fill.type</p:attrName>
                                        </p:attrNameLst>
                                      </p:cBhvr>
                                      <p:to>
                                        <p:strVal val="solid"/>
                                      </p:to>
                                    </p:set>
                                  </p:childTnLst>
                                </p:cTn>
                              </p:par>
                            </p:childTnLst>
                          </p:cTn>
                        </p:par>
                        <p:par>
                          <p:cTn id="29" fill="hold">
                            <p:stCondLst>
                              <p:cond delay="412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84004">
                                            <p:txEl>
                                              <p:pRg st="2" end="2"/>
                                            </p:txEl>
                                          </p:spTgt>
                                        </p:tgtEl>
                                        <p:attrNameLst>
                                          <p:attrName>style.visibility</p:attrName>
                                        </p:attrNameLst>
                                      </p:cBhvr>
                                      <p:to>
                                        <p:strVal val="visible"/>
                                      </p:to>
                                    </p:set>
                                    <p:anim calcmode="discrete" valueType="clr">
                                      <p:cBhvr override="childStyle">
                                        <p:cTn id="32" dur="80"/>
                                        <p:tgtEl>
                                          <p:spTgt spid="384004">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84004">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384004">
                                            <p:txEl>
                                              <p:pRg st="2" end="2"/>
                                            </p:txEl>
                                          </p:spTgt>
                                        </p:tgtEl>
                                        <p:attrNameLst>
                                          <p:attrName>fill.type</p:attrName>
                                        </p:attrNameLst>
                                      </p:cBhvr>
                                      <p:to>
                                        <p:strVal val="solid"/>
                                      </p:to>
                                    </p:set>
                                  </p:childTnLst>
                                </p:cTn>
                              </p:par>
                            </p:childTnLst>
                          </p:cTn>
                        </p:par>
                        <p:par>
                          <p:cTn id="35" fill="hold">
                            <p:stCondLst>
                              <p:cond delay="620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84004">
                                            <p:txEl>
                                              <p:pRg st="3" end="3"/>
                                            </p:txEl>
                                          </p:spTgt>
                                        </p:tgtEl>
                                        <p:attrNameLst>
                                          <p:attrName>style.visibility</p:attrName>
                                        </p:attrNameLst>
                                      </p:cBhvr>
                                      <p:to>
                                        <p:strVal val="visible"/>
                                      </p:to>
                                    </p:set>
                                    <p:anim calcmode="discrete" valueType="clr">
                                      <p:cBhvr override="childStyle">
                                        <p:cTn id="38" dur="80"/>
                                        <p:tgtEl>
                                          <p:spTgt spid="384004">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84004">
                                            <p:txEl>
                                              <p:pRg st="3" end="3"/>
                                            </p:txEl>
                                          </p:spTgt>
                                        </p:tgtEl>
                                        <p:attrNameLst>
                                          <p:attrName>fillcolor</p:attrName>
                                        </p:attrNameLst>
                                      </p:cBhvr>
                                      <p:tavLst>
                                        <p:tav tm="0">
                                          <p:val>
                                            <p:clrVal>
                                              <a:schemeClr val="accent2"/>
                                            </p:clrVal>
                                          </p:val>
                                        </p:tav>
                                        <p:tav tm="50000">
                                          <p:val>
                                            <p:clrVal>
                                              <a:schemeClr val="hlink"/>
                                            </p:clrVal>
                                          </p:val>
                                        </p:tav>
                                      </p:tavLst>
                                    </p:anim>
                                    <p:set>
                                      <p:cBhvr>
                                        <p:cTn id="40" dur="80"/>
                                        <p:tgtEl>
                                          <p:spTgt spid="384004">
                                            <p:txEl>
                                              <p:pRg st="3" end="3"/>
                                            </p:txEl>
                                          </p:spTgt>
                                        </p:tgtEl>
                                        <p:attrNameLst>
                                          <p:attrName>fill.type</p:attrName>
                                        </p:attrNameLst>
                                      </p:cBhvr>
                                      <p:to>
                                        <p:strVal val="solid"/>
                                      </p:to>
                                    </p:set>
                                  </p:childTnLst>
                                </p:cTn>
                              </p:par>
                            </p:childTnLst>
                          </p:cTn>
                        </p:par>
                        <p:par>
                          <p:cTn id="41" fill="hold">
                            <p:stCondLst>
                              <p:cond delay="1080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384004">
                                            <p:txEl>
                                              <p:pRg st="4" end="4"/>
                                            </p:txEl>
                                          </p:spTgt>
                                        </p:tgtEl>
                                        <p:attrNameLst>
                                          <p:attrName>style.visibility</p:attrName>
                                        </p:attrNameLst>
                                      </p:cBhvr>
                                      <p:to>
                                        <p:strVal val="visible"/>
                                      </p:to>
                                    </p:set>
                                    <p:anim calcmode="discrete" valueType="clr">
                                      <p:cBhvr override="childStyle">
                                        <p:cTn id="44" dur="80"/>
                                        <p:tgtEl>
                                          <p:spTgt spid="384004">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384004">
                                            <p:txEl>
                                              <p:pRg st="4" end="4"/>
                                            </p:txEl>
                                          </p:spTgt>
                                        </p:tgtEl>
                                        <p:attrNameLst>
                                          <p:attrName>fillcolor</p:attrName>
                                        </p:attrNameLst>
                                      </p:cBhvr>
                                      <p:tavLst>
                                        <p:tav tm="0">
                                          <p:val>
                                            <p:clrVal>
                                              <a:schemeClr val="accent2"/>
                                            </p:clrVal>
                                          </p:val>
                                        </p:tav>
                                        <p:tav tm="50000">
                                          <p:val>
                                            <p:clrVal>
                                              <a:schemeClr val="hlink"/>
                                            </p:clrVal>
                                          </p:val>
                                        </p:tav>
                                      </p:tavLst>
                                    </p:anim>
                                    <p:set>
                                      <p:cBhvr>
                                        <p:cTn id="46" dur="80"/>
                                        <p:tgtEl>
                                          <p:spTgt spid="384004">
                                            <p:txEl>
                                              <p:pRg st="4" end="4"/>
                                            </p:txEl>
                                          </p:spTgt>
                                        </p:tgtEl>
                                        <p:attrNameLst>
                                          <p:attrName>fill.type</p:attrName>
                                        </p:attrNameLst>
                                      </p:cBhvr>
                                      <p:to>
                                        <p:strVal val="solid"/>
                                      </p:to>
                                    </p:set>
                                  </p:childTnLst>
                                </p:cTn>
                              </p:par>
                            </p:childTnLst>
                          </p:cTn>
                        </p:par>
                        <p:par>
                          <p:cTn id="47" fill="hold">
                            <p:stCondLst>
                              <p:cond delay="1172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384004">
                                            <p:txEl>
                                              <p:pRg st="5" end="5"/>
                                            </p:txEl>
                                          </p:spTgt>
                                        </p:tgtEl>
                                        <p:attrNameLst>
                                          <p:attrName>style.visibility</p:attrName>
                                        </p:attrNameLst>
                                      </p:cBhvr>
                                      <p:to>
                                        <p:strVal val="visible"/>
                                      </p:to>
                                    </p:set>
                                    <p:anim calcmode="discrete" valueType="clr">
                                      <p:cBhvr override="childStyle">
                                        <p:cTn id="50" dur="80"/>
                                        <p:tgtEl>
                                          <p:spTgt spid="384004">
                                            <p:txEl>
                                              <p:pRg st="5" end="5"/>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384004">
                                            <p:txEl>
                                              <p:pRg st="5" end="5"/>
                                            </p:txEl>
                                          </p:spTgt>
                                        </p:tgtEl>
                                        <p:attrNameLst>
                                          <p:attrName>fillcolor</p:attrName>
                                        </p:attrNameLst>
                                      </p:cBhvr>
                                      <p:tavLst>
                                        <p:tav tm="0">
                                          <p:val>
                                            <p:clrVal>
                                              <a:schemeClr val="accent2"/>
                                            </p:clrVal>
                                          </p:val>
                                        </p:tav>
                                        <p:tav tm="50000">
                                          <p:val>
                                            <p:clrVal>
                                              <a:schemeClr val="hlink"/>
                                            </p:clrVal>
                                          </p:val>
                                        </p:tav>
                                      </p:tavLst>
                                    </p:anim>
                                    <p:set>
                                      <p:cBhvr>
                                        <p:cTn id="52" dur="80"/>
                                        <p:tgtEl>
                                          <p:spTgt spid="384004">
                                            <p:txEl>
                                              <p:pRg st="5" end="5"/>
                                            </p:txEl>
                                          </p:spTgt>
                                        </p:tgtEl>
                                        <p:attrNameLst>
                                          <p:attrName>fill.type</p:attrName>
                                        </p:attrNameLst>
                                      </p:cBhvr>
                                      <p:to>
                                        <p:strVal val="solid"/>
                                      </p:to>
                                    </p:set>
                                  </p:childTnLst>
                                </p:cTn>
                              </p:par>
                            </p:childTnLst>
                          </p:cTn>
                        </p:par>
                        <p:par>
                          <p:cTn id="53" fill="hold">
                            <p:stCondLst>
                              <p:cond delay="1372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384004">
                                            <p:txEl>
                                              <p:pRg st="6" end="6"/>
                                            </p:txEl>
                                          </p:spTgt>
                                        </p:tgtEl>
                                        <p:attrNameLst>
                                          <p:attrName>style.visibility</p:attrName>
                                        </p:attrNameLst>
                                      </p:cBhvr>
                                      <p:to>
                                        <p:strVal val="visible"/>
                                      </p:to>
                                    </p:set>
                                    <p:anim calcmode="discrete" valueType="clr">
                                      <p:cBhvr override="childStyle">
                                        <p:cTn id="56" dur="80"/>
                                        <p:tgtEl>
                                          <p:spTgt spid="384004">
                                            <p:txEl>
                                              <p:pRg st="6" end="6"/>
                                            </p:txEl>
                                          </p:spTgt>
                                        </p:tgtEl>
                                        <p:attrNameLst>
                                          <p:attrName>style.color</p:attrName>
                                        </p:attrNameLst>
                                      </p:cBhvr>
                                      <p:tavLst>
                                        <p:tav tm="0">
                                          <p:val>
                                            <p:clrVal>
                                              <a:srgbClr val="FF5050"/>
                                            </p:clrVal>
                                          </p:val>
                                        </p:tav>
                                        <p:tav tm="50000">
                                          <p:val>
                                            <p:clrVal>
                                              <a:srgbClr val="FF0000"/>
                                            </p:clrVal>
                                          </p:val>
                                        </p:tav>
                                      </p:tavLst>
                                    </p:anim>
                                    <p:anim calcmode="discrete" valueType="clr">
                                      <p:cBhvr>
                                        <p:cTn id="57" dur="80"/>
                                        <p:tgtEl>
                                          <p:spTgt spid="384004">
                                            <p:txEl>
                                              <p:pRg st="6" end="6"/>
                                            </p:txEl>
                                          </p:spTgt>
                                        </p:tgtEl>
                                        <p:attrNameLst>
                                          <p:attrName>fillcolor</p:attrName>
                                        </p:attrNameLst>
                                      </p:cBhvr>
                                      <p:tavLst>
                                        <p:tav tm="0">
                                          <p:val>
                                            <p:clrVal>
                                              <a:schemeClr val="accent2"/>
                                            </p:clrVal>
                                          </p:val>
                                        </p:tav>
                                        <p:tav tm="50000">
                                          <p:val>
                                            <p:clrVal>
                                              <a:schemeClr val="hlink"/>
                                            </p:clrVal>
                                          </p:val>
                                        </p:tav>
                                      </p:tavLst>
                                    </p:anim>
                                    <p:set>
                                      <p:cBhvr>
                                        <p:cTn id="58" dur="80"/>
                                        <p:tgtEl>
                                          <p:spTgt spid="384004">
                                            <p:txEl>
                                              <p:pRg st="6" end="6"/>
                                            </p:txEl>
                                          </p:spTgt>
                                        </p:tgtEl>
                                        <p:attrNameLst>
                                          <p:attrName>fill.type</p:attrName>
                                        </p:attrNameLst>
                                      </p:cBhvr>
                                      <p:to>
                                        <p:strVal val="solid"/>
                                      </p:to>
                                    </p:set>
                                  </p:childTnLst>
                                </p:cTn>
                              </p:par>
                            </p:childTnLst>
                          </p:cTn>
                        </p:par>
                        <p:par>
                          <p:cTn id="59" fill="hold">
                            <p:stCondLst>
                              <p:cond delay="1576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384004">
                                            <p:txEl>
                                              <p:pRg st="7" end="7"/>
                                            </p:txEl>
                                          </p:spTgt>
                                        </p:tgtEl>
                                        <p:attrNameLst>
                                          <p:attrName>style.visibility</p:attrName>
                                        </p:attrNameLst>
                                      </p:cBhvr>
                                      <p:to>
                                        <p:strVal val="visible"/>
                                      </p:to>
                                    </p:set>
                                    <p:anim calcmode="discrete" valueType="clr">
                                      <p:cBhvr override="childStyle">
                                        <p:cTn id="62" dur="80"/>
                                        <p:tgtEl>
                                          <p:spTgt spid="384004">
                                            <p:txEl>
                                              <p:pRg st="7" end="7"/>
                                            </p:txEl>
                                          </p:spTgt>
                                        </p:tgtEl>
                                        <p:attrNameLst>
                                          <p:attrName>style.color</p:attrName>
                                        </p:attrNameLst>
                                      </p:cBhvr>
                                      <p:tavLst>
                                        <p:tav tm="0">
                                          <p:val>
                                            <p:clrVal>
                                              <a:srgbClr val="FF5050"/>
                                            </p:clrVal>
                                          </p:val>
                                        </p:tav>
                                        <p:tav tm="50000">
                                          <p:val>
                                            <p:clrVal>
                                              <a:srgbClr val="FF0000"/>
                                            </p:clrVal>
                                          </p:val>
                                        </p:tav>
                                      </p:tavLst>
                                    </p:anim>
                                    <p:anim calcmode="discrete" valueType="clr">
                                      <p:cBhvr>
                                        <p:cTn id="63" dur="80"/>
                                        <p:tgtEl>
                                          <p:spTgt spid="384004">
                                            <p:txEl>
                                              <p:pRg st="7" end="7"/>
                                            </p:txEl>
                                          </p:spTgt>
                                        </p:tgtEl>
                                        <p:attrNameLst>
                                          <p:attrName>fillcolor</p:attrName>
                                        </p:attrNameLst>
                                      </p:cBhvr>
                                      <p:tavLst>
                                        <p:tav tm="0">
                                          <p:val>
                                            <p:clrVal>
                                              <a:schemeClr val="accent2"/>
                                            </p:clrVal>
                                          </p:val>
                                        </p:tav>
                                        <p:tav tm="50000">
                                          <p:val>
                                            <p:clrVal>
                                              <a:schemeClr val="hlink"/>
                                            </p:clrVal>
                                          </p:val>
                                        </p:tav>
                                      </p:tavLst>
                                    </p:anim>
                                    <p:set>
                                      <p:cBhvr>
                                        <p:cTn id="64" dur="80"/>
                                        <p:tgtEl>
                                          <p:spTgt spid="384004">
                                            <p:txEl>
                                              <p:pRg st="7" end="7"/>
                                            </p:txEl>
                                          </p:spTgt>
                                        </p:tgtEl>
                                        <p:attrNameLst>
                                          <p:attrName>fill.type</p:attrName>
                                        </p:attrNameLst>
                                      </p:cBhvr>
                                      <p:to>
                                        <p:strVal val="solid"/>
                                      </p:to>
                                    </p:set>
                                  </p:childTnLst>
                                </p:cTn>
                              </p:par>
                            </p:childTnLst>
                          </p:cTn>
                        </p:par>
                        <p:par>
                          <p:cTn id="65" fill="hold">
                            <p:stCondLst>
                              <p:cond delay="18840"/>
                            </p:stCondLst>
                            <p:childTnLst>
                              <p:par>
                                <p:cTn id="66" presetID="27" presetClass="entr" presetSubtype="0" fill="hold" nodeType="afterEffect">
                                  <p:stCondLst>
                                    <p:cond delay="0"/>
                                  </p:stCondLst>
                                  <p:iterate type="lt">
                                    <p:tmPct val="50000"/>
                                  </p:iterate>
                                  <p:childTnLst>
                                    <p:set>
                                      <p:cBhvr>
                                        <p:cTn id="67" dur="1" fill="hold">
                                          <p:stCondLst>
                                            <p:cond delay="0"/>
                                          </p:stCondLst>
                                        </p:cTn>
                                        <p:tgtEl>
                                          <p:spTgt spid="384004">
                                            <p:txEl>
                                              <p:pRg st="8" end="8"/>
                                            </p:txEl>
                                          </p:spTgt>
                                        </p:tgtEl>
                                        <p:attrNameLst>
                                          <p:attrName>style.visibility</p:attrName>
                                        </p:attrNameLst>
                                      </p:cBhvr>
                                      <p:to>
                                        <p:strVal val="visible"/>
                                      </p:to>
                                    </p:set>
                                    <p:anim calcmode="discrete" valueType="clr">
                                      <p:cBhvr override="childStyle">
                                        <p:cTn id="68" dur="80"/>
                                        <p:tgtEl>
                                          <p:spTgt spid="384004">
                                            <p:txEl>
                                              <p:pRg st="8" end="8"/>
                                            </p:txEl>
                                          </p:spTgt>
                                        </p:tgtEl>
                                        <p:attrNameLst>
                                          <p:attrName>style.color</p:attrName>
                                        </p:attrNameLst>
                                      </p:cBhvr>
                                      <p:tavLst>
                                        <p:tav tm="0">
                                          <p:val>
                                            <p:clrVal>
                                              <a:srgbClr val="FF5050"/>
                                            </p:clrVal>
                                          </p:val>
                                        </p:tav>
                                        <p:tav tm="50000">
                                          <p:val>
                                            <p:clrVal>
                                              <a:srgbClr val="FF0000"/>
                                            </p:clrVal>
                                          </p:val>
                                        </p:tav>
                                      </p:tavLst>
                                    </p:anim>
                                    <p:anim calcmode="discrete" valueType="clr">
                                      <p:cBhvr>
                                        <p:cTn id="69" dur="80"/>
                                        <p:tgtEl>
                                          <p:spTgt spid="384004">
                                            <p:txEl>
                                              <p:pRg st="8" end="8"/>
                                            </p:txEl>
                                          </p:spTgt>
                                        </p:tgtEl>
                                        <p:attrNameLst>
                                          <p:attrName>fillcolor</p:attrName>
                                        </p:attrNameLst>
                                      </p:cBhvr>
                                      <p:tavLst>
                                        <p:tav tm="0">
                                          <p:val>
                                            <p:clrVal>
                                              <a:schemeClr val="accent2"/>
                                            </p:clrVal>
                                          </p:val>
                                        </p:tav>
                                        <p:tav tm="50000">
                                          <p:val>
                                            <p:clrVal>
                                              <a:schemeClr val="hlink"/>
                                            </p:clrVal>
                                          </p:val>
                                        </p:tav>
                                      </p:tavLst>
                                    </p:anim>
                                    <p:set>
                                      <p:cBhvr>
                                        <p:cTn id="70" dur="80"/>
                                        <p:tgtEl>
                                          <p:spTgt spid="384004">
                                            <p:txEl>
                                              <p:pRg st="8" end="8"/>
                                            </p:txEl>
                                          </p:spTgt>
                                        </p:tgtEl>
                                        <p:attrNameLst>
                                          <p:attrName>fill.type</p:attrName>
                                        </p:attrNameLst>
                                      </p:cBhvr>
                                      <p:to>
                                        <p:strVal val="solid"/>
                                      </p:to>
                                    </p:set>
                                  </p:childTnLst>
                                </p:cTn>
                              </p:par>
                            </p:childTnLst>
                          </p:cTn>
                        </p:par>
                        <p:par>
                          <p:cTn id="71" fill="hold">
                            <p:stCondLst>
                              <p:cond delay="22800"/>
                            </p:stCondLst>
                            <p:childTnLst>
                              <p:par>
                                <p:cTn id="72" presetID="27" presetClass="entr" presetSubtype="0" fill="hold" nodeType="afterEffect">
                                  <p:stCondLst>
                                    <p:cond delay="0"/>
                                  </p:stCondLst>
                                  <p:iterate type="lt">
                                    <p:tmPct val="50000"/>
                                  </p:iterate>
                                  <p:childTnLst>
                                    <p:set>
                                      <p:cBhvr>
                                        <p:cTn id="73" dur="1" fill="hold">
                                          <p:stCondLst>
                                            <p:cond delay="0"/>
                                          </p:stCondLst>
                                        </p:cTn>
                                        <p:tgtEl>
                                          <p:spTgt spid="384004">
                                            <p:txEl>
                                              <p:pRg st="9" end="9"/>
                                            </p:txEl>
                                          </p:spTgt>
                                        </p:tgtEl>
                                        <p:attrNameLst>
                                          <p:attrName>style.visibility</p:attrName>
                                        </p:attrNameLst>
                                      </p:cBhvr>
                                      <p:to>
                                        <p:strVal val="visible"/>
                                      </p:to>
                                    </p:set>
                                    <p:anim calcmode="discrete" valueType="clr">
                                      <p:cBhvr override="childStyle">
                                        <p:cTn id="74" dur="80"/>
                                        <p:tgtEl>
                                          <p:spTgt spid="384004">
                                            <p:txEl>
                                              <p:pRg st="9" end="9"/>
                                            </p:txEl>
                                          </p:spTgt>
                                        </p:tgtEl>
                                        <p:attrNameLst>
                                          <p:attrName>style.color</p:attrName>
                                        </p:attrNameLst>
                                      </p:cBhvr>
                                      <p:tavLst>
                                        <p:tav tm="0">
                                          <p:val>
                                            <p:clrVal>
                                              <a:srgbClr val="FF5050"/>
                                            </p:clrVal>
                                          </p:val>
                                        </p:tav>
                                        <p:tav tm="50000">
                                          <p:val>
                                            <p:clrVal>
                                              <a:srgbClr val="FF0000"/>
                                            </p:clrVal>
                                          </p:val>
                                        </p:tav>
                                      </p:tavLst>
                                    </p:anim>
                                    <p:anim calcmode="discrete" valueType="clr">
                                      <p:cBhvr>
                                        <p:cTn id="75" dur="80"/>
                                        <p:tgtEl>
                                          <p:spTgt spid="384004">
                                            <p:txEl>
                                              <p:pRg st="9" end="9"/>
                                            </p:txEl>
                                          </p:spTgt>
                                        </p:tgtEl>
                                        <p:attrNameLst>
                                          <p:attrName>fillcolor</p:attrName>
                                        </p:attrNameLst>
                                      </p:cBhvr>
                                      <p:tavLst>
                                        <p:tav tm="0">
                                          <p:val>
                                            <p:clrVal>
                                              <a:schemeClr val="accent2"/>
                                            </p:clrVal>
                                          </p:val>
                                        </p:tav>
                                        <p:tav tm="50000">
                                          <p:val>
                                            <p:clrVal>
                                              <a:schemeClr val="hlink"/>
                                            </p:clrVal>
                                          </p:val>
                                        </p:tav>
                                      </p:tavLst>
                                    </p:anim>
                                    <p:set>
                                      <p:cBhvr>
                                        <p:cTn id="76" dur="80"/>
                                        <p:tgtEl>
                                          <p:spTgt spid="384004">
                                            <p:txEl>
                                              <p:pRg st="9" end="9"/>
                                            </p:txEl>
                                          </p:spTgt>
                                        </p:tgtEl>
                                        <p:attrNameLst>
                                          <p:attrName>fill.type</p:attrName>
                                        </p:attrNameLst>
                                      </p:cBhvr>
                                      <p:to>
                                        <p:strVal val="solid"/>
                                      </p:to>
                                    </p:set>
                                  </p:childTnLst>
                                </p:cTn>
                              </p:par>
                            </p:childTnLst>
                          </p:cTn>
                        </p:par>
                      </p:childTnLst>
                    </p:cTn>
                  </p:par>
                  <p:par>
                    <p:cTn id="77" fill="hold">
                      <p:stCondLst>
                        <p:cond delay="indefinite"/>
                      </p:stCondLst>
                      <p:childTnLst>
                        <p:par>
                          <p:cTn id="78" fill="hold">
                            <p:stCondLst>
                              <p:cond delay="0"/>
                            </p:stCondLst>
                            <p:childTnLst>
                              <p:par>
                                <p:cTn id="79" presetID="49" presetClass="exit" presetSubtype="0" accel="100000" fill="hold" nodeType="clickEffect">
                                  <p:stCondLst>
                                    <p:cond delay="0"/>
                                  </p:stCondLst>
                                  <p:iterate type="lt">
                                    <p:tmPct val="0"/>
                                  </p:iterate>
                                  <p:childTnLst>
                                    <p:anim calcmode="lin" valueType="num">
                                      <p:cBhvr>
                                        <p:cTn id="80" dur="1000"/>
                                        <p:tgtEl>
                                          <p:spTgt spid="384004">
                                            <p:txEl>
                                              <p:pRg st="1" end="1"/>
                                            </p:txEl>
                                          </p:spTgt>
                                        </p:tgtEl>
                                        <p:attrNameLst>
                                          <p:attrName>ppt_w</p:attrName>
                                        </p:attrNameLst>
                                      </p:cBhvr>
                                      <p:tavLst>
                                        <p:tav tm="0">
                                          <p:val>
                                            <p:strVal val="ppt_w"/>
                                          </p:val>
                                        </p:tav>
                                        <p:tav tm="100000">
                                          <p:val>
                                            <p:fltVal val="0"/>
                                          </p:val>
                                        </p:tav>
                                      </p:tavLst>
                                    </p:anim>
                                    <p:anim calcmode="lin" valueType="num">
                                      <p:cBhvr>
                                        <p:cTn id="81" dur="1000"/>
                                        <p:tgtEl>
                                          <p:spTgt spid="384004">
                                            <p:txEl>
                                              <p:pRg st="1" end="1"/>
                                            </p:txEl>
                                          </p:spTgt>
                                        </p:tgtEl>
                                        <p:attrNameLst>
                                          <p:attrName>ppt_h</p:attrName>
                                        </p:attrNameLst>
                                      </p:cBhvr>
                                      <p:tavLst>
                                        <p:tav tm="0">
                                          <p:val>
                                            <p:strVal val="ppt_h"/>
                                          </p:val>
                                        </p:tav>
                                        <p:tav tm="100000">
                                          <p:val>
                                            <p:fltVal val="0"/>
                                          </p:val>
                                        </p:tav>
                                      </p:tavLst>
                                    </p:anim>
                                    <p:anim calcmode="lin" valueType="num">
                                      <p:cBhvr>
                                        <p:cTn id="82" dur="1000"/>
                                        <p:tgtEl>
                                          <p:spTgt spid="384004">
                                            <p:txEl>
                                              <p:pRg st="1" end="1"/>
                                            </p:txEl>
                                          </p:spTgt>
                                        </p:tgtEl>
                                        <p:attrNameLst>
                                          <p:attrName>style.rotation</p:attrName>
                                        </p:attrNameLst>
                                      </p:cBhvr>
                                      <p:tavLst>
                                        <p:tav tm="0">
                                          <p:val>
                                            <p:fltVal val="0"/>
                                          </p:val>
                                        </p:tav>
                                        <p:tav tm="100000">
                                          <p:val>
                                            <p:fltVal val="360"/>
                                          </p:val>
                                        </p:tav>
                                      </p:tavLst>
                                    </p:anim>
                                    <p:animEffect transition="out" filter="fade">
                                      <p:cBhvr>
                                        <p:cTn id="83" dur="1000"/>
                                        <p:tgtEl>
                                          <p:spTgt spid="384004">
                                            <p:txEl>
                                              <p:pRg st="1" end="1"/>
                                            </p:txEl>
                                          </p:spTgt>
                                        </p:tgtEl>
                                      </p:cBhvr>
                                    </p:animEffect>
                                    <p:set>
                                      <p:cBhvr>
                                        <p:cTn id="84" dur="1" fill="hold">
                                          <p:stCondLst>
                                            <p:cond delay="999"/>
                                          </p:stCondLst>
                                        </p:cTn>
                                        <p:tgtEl>
                                          <p:spTgt spid="384004">
                                            <p:txEl>
                                              <p:pRg st="1" end="1"/>
                                            </p:txEl>
                                          </p:spTgt>
                                        </p:tgtEl>
                                        <p:attrNameLst>
                                          <p:attrName>style.visibility</p:attrName>
                                        </p:attrNameLst>
                                      </p:cBhvr>
                                      <p:to>
                                        <p:strVal val="hidden"/>
                                      </p:to>
                                    </p:set>
                                  </p:childTnLst>
                                </p:cTn>
                              </p:par>
                              <p:par>
                                <p:cTn id="85" presetID="49" presetClass="exit" presetSubtype="0" accel="100000" fill="hold" nodeType="withEffect">
                                  <p:stCondLst>
                                    <p:cond delay="0"/>
                                  </p:stCondLst>
                                  <p:iterate type="lt">
                                    <p:tmPct val="0"/>
                                  </p:iterate>
                                  <p:childTnLst>
                                    <p:anim calcmode="lin" valueType="num">
                                      <p:cBhvr>
                                        <p:cTn id="86" dur="1000"/>
                                        <p:tgtEl>
                                          <p:spTgt spid="384004">
                                            <p:txEl>
                                              <p:pRg st="2" end="2"/>
                                            </p:txEl>
                                          </p:spTgt>
                                        </p:tgtEl>
                                        <p:attrNameLst>
                                          <p:attrName>ppt_w</p:attrName>
                                        </p:attrNameLst>
                                      </p:cBhvr>
                                      <p:tavLst>
                                        <p:tav tm="0">
                                          <p:val>
                                            <p:strVal val="ppt_w"/>
                                          </p:val>
                                        </p:tav>
                                        <p:tav tm="100000">
                                          <p:val>
                                            <p:fltVal val="0"/>
                                          </p:val>
                                        </p:tav>
                                      </p:tavLst>
                                    </p:anim>
                                    <p:anim calcmode="lin" valueType="num">
                                      <p:cBhvr>
                                        <p:cTn id="87" dur="1000"/>
                                        <p:tgtEl>
                                          <p:spTgt spid="384004">
                                            <p:txEl>
                                              <p:pRg st="2" end="2"/>
                                            </p:txEl>
                                          </p:spTgt>
                                        </p:tgtEl>
                                        <p:attrNameLst>
                                          <p:attrName>ppt_h</p:attrName>
                                        </p:attrNameLst>
                                      </p:cBhvr>
                                      <p:tavLst>
                                        <p:tav tm="0">
                                          <p:val>
                                            <p:strVal val="ppt_h"/>
                                          </p:val>
                                        </p:tav>
                                        <p:tav tm="100000">
                                          <p:val>
                                            <p:fltVal val="0"/>
                                          </p:val>
                                        </p:tav>
                                      </p:tavLst>
                                    </p:anim>
                                    <p:anim calcmode="lin" valueType="num">
                                      <p:cBhvr>
                                        <p:cTn id="88" dur="1000"/>
                                        <p:tgtEl>
                                          <p:spTgt spid="384004">
                                            <p:txEl>
                                              <p:pRg st="2" end="2"/>
                                            </p:txEl>
                                          </p:spTgt>
                                        </p:tgtEl>
                                        <p:attrNameLst>
                                          <p:attrName>style.rotation</p:attrName>
                                        </p:attrNameLst>
                                      </p:cBhvr>
                                      <p:tavLst>
                                        <p:tav tm="0">
                                          <p:val>
                                            <p:fltVal val="0"/>
                                          </p:val>
                                        </p:tav>
                                        <p:tav tm="100000">
                                          <p:val>
                                            <p:fltVal val="360"/>
                                          </p:val>
                                        </p:tav>
                                      </p:tavLst>
                                    </p:anim>
                                    <p:animEffect transition="out" filter="fade">
                                      <p:cBhvr>
                                        <p:cTn id="89" dur="1000"/>
                                        <p:tgtEl>
                                          <p:spTgt spid="384004">
                                            <p:txEl>
                                              <p:pRg st="2" end="2"/>
                                            </p:txEl>
                                          </p:spTgt>
                                        </p:tgtEl>
                                      </p:cBhvr>
                                    </p:animEffect>
                                    <p:set>
                                      <p:cBhvr>
                                        <p:cTn id="90" dur="1" fill="hold">
                                          <p:stCondLst>
                                            <p:cond delay="999"/>
                                          </p:stCondLst>
                                        </p:cTn>
                                        <p:tgtEl>
                                          <p:spTgt spid="384004">
                                            <p:txEl>
                                              <p:pRg st="2" end="2"/>
                                            </p:txEl>
                                          </p:spTgt>
                                        </p:tgtEl>
                                        <p:attrNameLst>
                                          <p:attrName>style.visibility</p:attrName>
                                        </p:attrNameLst>
                                      </p:cBhvr>
                                      <p:to>
                                        <p:strVal val="hidden"/>
                                      </p:to>
                                    </p:set>
                                  </p:childTnLst>
                                </p:cTn>
                              </p:par>
                              <p:par>
                                <p:cTn id="91" presetID="49" presetClass="exit" presetSubtype="0" accel="100000" fill="hold" nodeType="withEffect">
                                  <p:stCondLst>
                                    <p:cond delay="0"/>
                                  </p:stCondLst>
                                  <p:iterate type="lt">
                                    <p:tmPct val="0"/>
                                  </p:iterate>
                                  <p:childTnLst>
                                    <p:anim calcmode="lin" valueType="num">
                                      <p:cBhvr>
                                        <p:cTn id="92" dur="1000"/>
                                        <p:tgtEl>
                                          <p:spTgt spid="384004">
                                            <p:txEl>
                                              <p:pRg st="3" end="3"/>
                                            </p:txEl>
                                          </p:spTgt>
                                        </p:tgtEl>
                                        <p:attrNameLst>
                                          <p:attrName>ppt_w</p:attrName>
                                        </p:attrNameLst>
                                      </p:cBhvr>
                                      <p:tavLst>
                                        <p:tav tm="0">
                                          <p:val>
                                            <p:strVal val="ppt_w"/>
                                          </p:val>
                                        </p:tav>
                                        <p:tav tm="100000">
                                          <p:val>
                                            <p:fltVal val="0"/>
                                          </p:val>
                                        </p:tav>
                                      </p:tavLst>
                                    </p:anim>
                                    <p:anim calcmode="lin" valueType="num">
                                      <p:cBhvr>
                                        <p:cTn id="93" dur="1000"/>
                                        <p:tgtEl>
                                          <p:spTgt spid="384004">
                                            <p:txEl>
                                              <p:pRg st="3" end="3"/>
                                            </p:txEl>
                                          </p:spTgt>
                                        </p:tgtEl>
                                        <p:attrNameLst>
                                          <p:attrName>ppt_h</p:attrName>
                                        </p:attrNameLst>
                                      </p:cBhvr>
                                      <p:tavLst>
                                        <p:tav tm="0">
                                          <p:val>
                                            <p:strVal val="ppt_h"/>
                                          </p:val>
                                        </p:tav>
                                        <p:tav tm="100000">
                                          <p:val>
                                            <p:fltVal val="0"/>
                                          </p:val>
                                        </p:tav>
                                      </p:tavLst>
                                    </p:anim>
                                    <p:anim calcmode="lin" valueType="num">
                                      <p:cBhvr>
                                        <p:cTn id="94" dur="1000"/>
                                        <p:tgtEl>
                                          <p:spTgt spid="384004">
                                            <p:txEl>
                                              <p:pRg st="3" end="3"/>
                                            </p:txEl>
                                          </p:spTgt>
                                        </p:tgtEl>
                                        <p:attrNameLst>
                                          <p:attrName>style.rotation</p:attrName>
                                        </p:attrNameLst>
                                      </p:cBhvr>
                                      <p:tavLst>
                                        <p:tav tm="0">
                                          <p:val>
                                            <p:fltVal val="0"/>
                                          </p:val>
                                        </p:tav>
                                        <p:tav tm="100000">
                                          <p:val>
                                            <p:fltVal val="360"/>
                                          </p:val>
                                        </p:tav>
                                      </p:tavLst>
                                    </p:anim>
                                    <p:animEffect transition="out" filter="fade">
                                      <p:cBhvr>
                                        <p:cTn id="95" dur="1000"/>
                                        <p:tgtEl>
                                          <p:spTgt spid="384004">
                                            <p:txEl>
                                              <p:pRg st="3" end="3"/>
                                            </p:txEl>
                                          </p:spTgt>
                                        </p:tgtEl>
                                      </p:cBhvr>
                                    </p:animEffect>
                                    <p:set>
                                      <p:cBhvr>
                                        <p:cTn id="96" dur="1" fill="hold">
                                          <p:stCondLst>
                                            <p:cond delay="999"/>
                                          </p:stCondLst>
                                        </p:cTn>
                                        <p:tgtEl>
                                          <p:spTgt spid="384004">
                                            <p:txEl>
                                              <p:pRg st="3" end="3"/>
                                            </p:txEl>
                                          </p:spTgt>
                                        </p:tgtEl>
                                        <p:attrNameLst>
                                          <p:attrName>style.visibility</p:attrName>
                                        </p:attrNameLst>
                                      </p:cBhvr>
                                      <p:to>
                                        <p:strVal val="hidden"/>
                                      </p:to>
                                    </p:set>
                                  </p:childTnLst>
                                </p:cTn>
                              </p:par>
                              <p:par>
                                <p:cTn id="97" presetID="49" presetClass="exit" presetSubtype="0" accel="100000" fill="hold" nodeType="withEffect">
                                  <p:stCondLst>
                                    <p:cond delay="0"/>
                                  </p:stCondLst>
                                  <p:iterate type="lt">
                                    <p:tmPct val="0"/>
                                  </p:iterate>
                                  <p:childTnLst>
                                    <p:anim calcmode="lin" valueType="num">
                                      <p:cBhvr>
                                        <p:cTn id="98" dur="1000"/>
                                        <p:tgtEl>
                                          <p:spTgt spid="384004">
                                            <p:txEl>
                                              <p:pRg st="4" end="4"/>
                                            </p:txEl>
                                          </p:spTgt>
                                        </p:tgtEl>
                                        <p:attrNameLst>
                                          <p:attrName>ppt_w</p:attrName>
                                        </p:attrNameLst>
                                      </p:cBhvr>
                                      <p:tavLst>
                                        <p:tav tm="0">
                                          <p:val>
                                            <p:strVal val="ppt_w"/>
                                          </p:val>
                                        </p:tav>
                                        <p:tav tm="100000">
                                          <p:val>
                                            <p:fltVal val="0"/>
                                          </p:val>
                                        </p:tav>
                                      </p:tavLst>
                                    </p:anim>
                                    <p:anim calcmode="lin" valueType="num">
                                      <p:cBhvr>
                                        <p:cTn id="99" dur="1000"/>
                                        <p:tgtEl>
                                          <p:spTgt spid="384004">
                                            <p:txEl>
                                              <p:pRg st="4" end="4"/>
                                            </p:txEl>
                                          </p:spTgt>
                                        </p:tgtEl>
                                        <p:attrNameLst>
                                          <p:attrName>ppt_h</p:attrName>
                                        </p:attrNameLst>
                                      </p:cBhvr>
                                      <p:tavLst>
                                        <p:tav tm="0">
                                          <p:val>
                                            <p:strVal val="ppt_h"/>
                                          </p:val>
                                        </p:tav>
                                        <p:tav tm="100000">
                                          <p:val>
                                            <p:fltVal val="0"/>
                                          </p:val>
                                        </p:tav>
                                      </p:tavLst>
                                    </p:anim>
                                    <p:anim calcmode="lin" valueType="num">
                                      <p:cBhvr>
                                        <p:cTn id="100" dur="1000"/>
                                        <p:tgtEl>
                                          <p:spTgt spid="384004">
                                            <p:txEl>
                                              <p:pRg st="4" end="4"/>
                                            </p:txEl>
                                          </p:spTgt>
                                        </p:tgtEl>
                                        <p:attrNameLst>
                                          <p:attrName>style.rotation</p:attrName>
                                        </p:attrNameLst>
                                      </p:cBhvr>
                                      <p:tavLst>
                                        <p:tav tm="0">
                                          <p:val>
                                            <p:fltVal val="0"/>
                                          </p:val>
                                        </p:tav>
                                        <p:tav tm="100000">
                                          <p:val>
                                            <p:fltVal val="360"/>
                                          </p:val>
                                        </p:tav>
                                      </p:tavLst>
                                    </p:anim>
                                    <p:animEffect transition="out" filter="fade">
                                      <p:cBhvr>
                                        <p:cTn id="101" dur="1000"/>
                                        <p:tgtEl>
                                          <p:spTgt spid="384004">
                                            <p:txEl>
                                              <p:pRg st="4" end="4"/>
                                            </p:txEl>
                                          </p:spTgt>
                                        </p:tgtEl>
                                      </p:cBhvr>
                                    </p:animEffect>
                                    <p:set>
                                      <p:cBhvr>
                                        <p:cTn id="102" dur="1" fill="hold">
                                          <p:stCondLst>
                                            <p:cond delay="999"/>
                                          </p:stCondLst>
                                        </p:cTn>
                                        <p:tgtEl>
                                          <p:spTgt spid="384004">
                                            <p:txEl>
                                              <p:pRg st="4" end="4"/>
                                            </p:txEl>
                                          </p:spTgt>
                                        </p:tgtEl>
                                        <p:attrNameLst>
                                          <p:attrName>style.visibility</p:attrName>
                                        </p:attrNameLst>
                                      </p:cBhvr>
                                      <p:to>
                                        <p:strVal val="hidden"/>
                                      </p:to>
                                    </p:set>
                                  </p:childTnLst>
                                </p:cTn>
                              </p:par>
                              <p:par>
                                <p:cTn id="103" presetID="49" presetClass="exit" presetSubtype="0" accel="100000" fill="hold" nodeType="withEffect">
                                  <p:stCondLst>
                                    <p:cond delay="0"/>
                                  </p:stCondLst>
                                  <p:iterate type="lt">
                                    <p:tmPct val="0"/>
                                  </p:iterate>
                                  <p:childTnLst>
                                    <p:anim calcmode="lin" valueType="num">
                                      <p:cBhvr>
                                        <p:cTn id="104" dur="1000"/>
                                        <p:tgtEl>
                                          <p:spTgt spid="384004">
                                            <p:txEl>
                                              <p:pRg st="5" end="5"/>
                                            </p:txEl>
                                          </p:spTgt>
                                        </p:tgtEl>
                                        <p:attrNameLst>
                                          <p:attrName>ppt_w</p:attrName>
                                        </p:attrNameLst>
                                      </p:cBhvr>
                                      <p:tavLst>
                                        <p:tav tm="0">
                                          <p:val>
                                            <p:strVal val="ppt_w"/>
                                          </p:val>
                                        </p:tav>
                                        <p:tav tm="100000">
                                          <p:val>
                                            <p:fltVal val="0"/>
                                          </p:val>
                                        </p:tav>
                                      </p:tavLst>
                                    </p:anim>
                                    <p:anim calcmode="lin" valueType="num">
                                      <p:cBhvr>
                                        <p:cTn id="105" dur="1000"/>
                                        <p:tgtEl>
                                          <p:spTgt spid="384004">
                                            <p:txEl>
                                              <p:pRg st="5" end="5"/>
                                            </p:txEl>
                                          </p:spTgt>
                                        </p:tgtEl>
                                        <p:attrNameLst>
                                          <p:attrName>ppt_h</p:attrName>
                                        </p:attrNameLst>
                                      </p:cBhvr>
                                      <p:tavLst>
                                        <p:tav tm="0">
                                          <p:val>
                                            <p:strVal val="ppt_h"/>
                                          </p:val>
                                        </p:tav>
                                        <p:tav tm="100000">
                                          <p:val>
                                            <p:fltVal val="0"/>
                                          </p:val>
                                        </p:tav>
                                      </p:tavLst>
                                    </p:anim>
                                    <p:anim calcmode="lin" valueType="num">
                                      <p:cBhvr>
                                        <p:cTn id="106" dur="1000"/>
                                        <p:tgtEl>
                                          <p:spTgt spid="384004">
                                            <p:txEl>
                                              <p:pRg st="5" end="5"/>
                                            </p:txEl>
                                          </p:spTgt>
                                        </p:tgtEl>
                                        <p:attrNameLst>
                                          <p:attrName>style.rotation</p:attrName>
                                        </p:attrNameLst>
                                      </p:cBhvr>
                                      <p:tavLst>
                                        <p:tav tm="0">
                                          <p:val>
                                            <p:fltVal val="0"/>
                                          </p:val>
                                        </p:tav>
                                        <p:tav tm="100000">
                                          <p:val>
                                            <p:fltVal val="360"/>
                                          </p:val>
                                        </p:tav>
                                      </p:tavLst>
                                    </p:anim>
                                    <p:animEffect transition="out" filter="fade">
                                      <p:cBhvr>
                                        <p:cTn id="107" dur="1000"/>
                                        <p:tgtEl>
                                          <p:spTgt spid="384004">
                                            <p:txEl>
                                              <p:pRg st="5" end="5"/>
                                            </p:txEl>
                                          </p:spTgt>
                                        </p:tgtEl>
                                      </p:cBhvr>
                                    </p:animEffect>
                                    <p:set>
                                      <p:cBhvr>
                                        <p:cTn id="108" dur="1" fill="hold">
                                          <p:stCondLst>
                                            <p:cond delay="999"/>
                                          </p:stCondLst>
                                        </p:cTn>
                                        <p:tgtEl>
                                          <p:spTgt spid="384004">
                                            <p:txEl>
                                              <p:pRg st="5" end="5"/>
                                            </p:txEl>
                                          </p:spTgt>
                                        </p:tgtEl>
                                        <p:attrNameLst>
                                          <p:attrName>style.visibility</p:attrName>
                                        </p:attrNameLst>
                                      </p:cBhvr>
                                      <p:to>
                                        <p:strVal val="hidden"/>
                                      </p:to>
                                    </p:set>
                                  </p:childTnLst>
                                </p:cTn>
                              </p:par>
                              <p:par>
                                <p:cTn id="109" presetID="49" presetClass="exit" presetSubtype="0" accel="100000" fill="hold" nodeType="withEffect">
                                  <p:stCondLst>
                                    <p:cond delay="0"/>
                                  </p:stCondLst>
                                  <p:iterate type="lt">
                                    <p:tmPct val="0"/>
                                  </p:iterate>
                                  <p:childTnLst>
                                    <p:anim calcmode="lin" valueType="num">
                                      <p:cBhvr>
                                        <p:cTn id="110" dur="1000"/>
                                        <p:tgtEl>
                                          <p:spTgt spid="384004">
                                            <p:txEl>
                                              <p:pRg st="6" end="6"/>
                                            </p:txEl>
                                          </p:spTgt>
                                        </p:tgtEl>
                                        <p:attrNameLst>
                                          <p:attrName>ppt_w</p:attrName>
                                        </p:attrNameLst>
                                      </p:cBhvr>
                                      <p:tavLst>
                                        <p:tav tm="0">
                                          <p:val>
                                            <p:strVal val="ppt_w"/>
                                          </p:val>
                                        </p:tav>
                                        <p:tav tm="100000">
                                          <p:val>
                                            <p:fltVal val="0"/>
                                          </p:val>
                                        </p:tav>
                                      </p:tavLst>
                                    </p:anim>
                                    <p:anim calcmode="lin" valueType="num">
                                      <p:cBhvr>
                                        <p:cTn id="111" dur="1000"/>
                                        <p:tgtEl>
                                          <p:spTgt spid="384004">
                                            <p:txEl>
                                              <p:pRg st="6" end="6"/>
                                            </p:txEl>
                                          </p:spTgt>
                                        </p:tgtEl>
                                        <p:attrNameLst>
                                          <p:attrName>ppt_h</p:attrName>
                                        </p:attrNameLst>
                                      </p:cBhvr>
                                      <p:tavLst>
                                        <p:tav tm="0">
                                          <p:val>
                                            <p:strVal val="ppt_h"/>
                                          </p:val>
                                        </p:tav>
                                        <p:tav tm="100000">
                                          <p:val>
                                            <p:fltVal val="0"/>
                                          </p:val>
                                        </p:tav>
                                      </p:tavLst>
                                    </p:anim>
                                    <p:anim calcmode="lin" valueType="num">
                                      <p:cBhvr>
                                        <p:cTn id="112" dur="1000"/>
                                        <p:tgtEl>
                                          <p:spTgt spid="384004">
                                            <p:txEl>
                                              <p:pRg st="6" end="6"/>
                                            </p:txEl>
                                          </p:spTgt>
                                        </p:tgtEl>
                                        <p:attrNameLst>
                                          <p:attrName>style.rotation</p:attrName>
                                        </p:attrNameLst>
                                      </p:cBhvr>
                                      <p:tavLst>
                                        <p:tav tm="0">
                                          <p:val>
                                            <p:fltVal val="0"/>
                                          </p:val>
                                        </p:tav>
                                        <p:tav tm="100000">
                                          <p:val>
                                            <p:fltVal val="360"/>
                                          </p:val>
                                        </p:tav>
                                      </p:tavLst>
                                    </p:anim>
                                    <p:animEffect transition="out" filter="fade">
                                      <p:cBhvr>
                                        <p:cTn id="113" dur="1000"/>
                                        <p:tgtEl>
                                          <p:spTgt spid="384004">
                                            <p:txEl>
                                              <p:pRg st="6" end="6"/>
                                            </p:txEl>
                                          </p:spTgt>
                                        </p:tgtEl>
                                      </p:cBhvr>
                                    </p:animEffect>
                                    <p:set>
                                      <p:cBhvr>
                                        <p:cTn id="114" dur="1" fill="hold">
                                          <p:stCondLst>
                                            <p:cond delay="999"/>
                                          </p:stCondLst>
                                        </p:cTn>
                                        <p:tgtEl>
                                          <p:spTgt spid="384004">
                                            <p:txEl>
                                              <p:pRg st="6" end="6"/>
                                            </p:txEl>
                                          </p:spTgt>
                                        </p:tgtEl>
                                        <p:attrNameLst>
                                          <p:attrName>style.visibility</p:attrName>
                                        </p:attrNameLst>
                                      </p:cBhvr>
                                      <p:to>
                                        <p:strVal val="hidden"/>
                                      </p:to>
                                    </p:set>
                                  </p:childTnLst>
                                </p:cTn>
                              </p:par>
                              <p:par>
                                <p:cTn id="115" presetID="49" presetClass="exit" presetSubtype="0" accel="100000" fill="hold" nodeType="withEffect">
                                  <p:stCondLst>
                                    <p:cond delay="0"/>
                                  </p:stCondLst>
                                  <p:iterate type="lt">
                                    <p:tmPct val="0"/>
                                  </p:iterate>
                                  <p:childTnLst>
                                    <p:anim calcmode="lin" valueType="num">
                                      <p:cBhvr>
                                        <p:cTn id="116" dur="1000"/>
                                        <p:tgtEl>
                                          <p:spTgt spid="384004">
                                            <p:txEl>
                                              <p:pRg st="7" end="7"/>
                                            </p:txEl>
                                          </p:spTgt>
                                        </p:tgtEl>
                                        <p:attrNameLst>
                                          <p:attrName>ppt_w</p:attrName>
                                        </p:attrNameLst>
                                      </p:cBhvr>
                                      <p:tavLst>
                                        <p:tav tm="0">
                                          <p:val>
                                            <p:strVal val="ppt_w"/>
                                          </p:val>
                                        </p:tav>
                                        <p:tav tm="100000">
                                          <p:val>
                                            <p:fltVal val="0"/>
                                          </p:val>
                                        </p:tav>
                                      </p:tavLst>
                                    </p:anim>
                                    <p:anim calcmode="lin" valueType="num">
                                      <p:cBhvr>
                                        <p:cTn id="117" dur="1000"/>
                                        <p:tgtEl>
                                          <p:spTgt spid="384004">
                                            <p:txEl>
                                              <p:pRg st="7" end="7"/>
                                            </p:txEl>
                                          </p:spTgt>
                                        </p:tgtEl>
                                        <p:attrNameLst>
                                          <p:attrName>ppt_h</p:attrName>
                                        </p:attrNameLst>
                                      </p:cBhvr>
                                      <p:tavLst>
                                        <p:tav tm="0">
                                          <p:val>
                                            <p:strVal val="ppt_h"/>
                                          </p:val>
                                        </p:tav>
                                        <p:tav tm="100000">
                                          <p:val>
                                            <p:fltVal val="0"/>
                                          </p:val>
                                        </p:tav>
                                      </p:tavLst>
                                    </p:anim>
                                    <p:anim calcmode="lin" valueType="num">
                                      <p:cBhvr>
                                        <p:cTn id="118" dur="1000"/>
                                        <p:tgtEl>
                                          <p:spTgt spid="384004">
                                            <p:txEl>
                                              <p:pRg st="7" end="7"/>
                                            </p:txEl>
                                          </p:spTgt>
                                        </p:tgtEl>
                                        <p:attrNameLst>
                                          <p:attrName>style.rotation</p:attrName>
                                        </p:attrNameLst>
                                      </p:cBhvr>
                                      <p:tavLst>
                                        <p:tav tm="0">
                                          <p:val>
                                            <p:fltVal val="0"/>
                                          </p:val>
                                        </p:tav>
                                        <p:tav tm="100000">
                                          <p:val>
                                            <p:fltVal val="360"/>
                                          </p:val>
                                        </p:tav>
                                      </p:tavLst>
                                    </p:anim>
                                    <p:animEffect transition="out" filter="fade">
                                      <p:cBhvr>
                                        <p:cTn id="119" dur="1000"/>
                                        <p:tgtEl>
                                          <p:spTgt spid="384004">
                                            <p:txEl>
                                              <p:pRg st="7" end="7"/>
                                            </p:txEl>
                                          </p:spTgt>
                                        </p:tgtEl>
                                      </p:cBhvr>
                                    </p:animEffect>
                                    <p:set>
                                      <p:cBhvr>
                                        <p:cTn id="120" dur="1" fill="hold">
                                          <p:stCondLst>
                                            <p:cond delay="999"/>
                                          </p:stCondLst>
                                        </p:cTn>
                                        <p:tgtEl>
                                          <p:spTgt spid="384004">
                                            <p:txEl>
                                              <p:pRg st="7" end="7"/>
                                            </p:txEl>
                                          </p:spTgt>
                                        </p:tgtEl>
                                        <p:attrNameLst>
                                          <p:attrName>style.visibility</p:attrName>
                                        </p:attrNameLst>
                                      </p:cBhvr>
                                      <p:to>
                                        <p:strVal val="hidden"/>
                                      </p:to>
                                    </p:set>
                                  </p:childTnLst>
                                </p:cTn>
                              </p:par>
                              <p:par>
                                <p:cTn id="121" presetID="49" presetClass="exit" presetSubtype="0" accel="100000" fill="hold" nodeType="withEffect">
                                  <p:stCondLst>
                                    <p:cond delay="0"/>
                                  </p:stCondLst>
                                  <p:iterate type="lt">
                                    <p:tmPct val="0"/>
                                  </p:iterate>
                                  <p:childTnLst>
                                    <p:anim calcmode="lin" valueType="num">
                                      <p:cBhvr>
                                        <p:cTn id="122" dur="1000"/>
                                        <p:tgtEl>
                                          <p:spTgt spid="384004">
                                            <p:txEl>
                                              <p:pRg st="8" end="8"/>
                                            </p:txEl>
                                          </p:spTgt>
                                        </p:tgtEl>
                                        <p:attrNameLst>
                                          <p:attrName>ppt_w</p:attrName>
                                        </p:attrNameLst>
                                      </p:cBhvr>
                                      <p:tavLst>
                                        <p:tav tm="0">
                                          <p:val>
                                            <p:strVal val="ppt_w"/>
                                          </p:val>
                                        </p:tav>
                                        <p:tav tm="100000">
                                          <p:val>
                                            <p:fltVal val="0"/>
                                          </p:val>
                                        </p:tav>
                                      </p:tavLst>
                                    </p:anim>
                                    <p:anim calcmode="lin" valueType="num">
                                      <p:cBhvr>
                                        <p:cTn id="123" dur="1000"/>
                                        <p:tgtEl>
                                          <p:spTgt spid="384004">
                                            <p:txEl>
                                              <p:pRg st="8" end="8"/>
                                            </p:txEl>
                                          </p:spTgt>
                                        </p:tgtEl>
                                        <p:attrNameLst>
                                          <p:attrName>ppt_h</p:attrName>
                                        </p:attrNameLst>
                                      </p:cBhvr>
                                      <p:tavLst>
                                        <p:tav tm="0">
                                          <p:val>
                                            <p:strVal val="ppt_h"/>
                                          </p:val>
                                        </p:tav>
                                        <p:tav tm="100000">
                                          <p:val>
                                            <p:fltVal val="0"/>
                                          </p:val>
                                        </p:tav>
                                      </p:tavLst>
                                    </p:anim>
                                    <p:anim calcmode="lin" valueType="num">
                                      <p:cBhvr>
                                        <p:cTn id="124" dur="1000"/>
                                        <p:tgtEl>
                                          <p:spTgt spid="384004">
                                            <p:txEl>
                                              <p:pRg st="8" end="8"/>
                                            </p:txEl>
                                          </p:spTgt>
                                        </p:tgtEl>
                                        <p:attrNameLst>
                                          <p:attrName>style.rotation</p:attrName>
                                        </p:attrNameLst>
                                      </p:cBhvr>
                                      <p:tavLst>
                                        <p:tav tm="0">
                                          <p:val>
                                            <p:fltVal val="0"/>
                                          </p:val>
                                        </p:tav>
                                        <p:tav tm="100000">
                                          <p:val>
                                            <p:fltVal val="360"/>
                                          </p:val>
                                        </p:tav>
                                      </p:tavLst>
                                    </p:anim>
                                    <p:animEffect transition="out" filter="fade">
                                      <p:cBhvr>
                                        <p:cTn id="125" dur="1000"/>
                                        <p:tgtEl>
                                          <p:spTgt spid="384004">
                                            <p:txEl>
                                              <p:pRg st="8" end="8"/>
                                            </p:txEl>
                                          </p:spTgt>
                                        </p:tgtEl>
                                      </p:cBhvr>
                                    </p:animEffect>
                                    <p:set>
                                      <p:cBhvr>
                                        <p:cTn id="126" dur="1" fill="hold">
                                          <p:stCondLst>
                                            <p:cond delay="999"/>
                                          </p:stCondLst>
                                        </p:cTn>
                                        <p:tgtEl>
                                          <p:spTgt spid="384004">
                                            <p:txEl>
                                              <p:pRg st="8" end="8"/>
                                            </p:txEl>
                                          </p:spTgt>
                                        </p:tgtEl>
                                        <p:attrNameLst>
                                          <p:attrName>style.visibility</p:attrName>
                                        </p:attrNameLst>
                                      </p:cBhvr>
                                      <p:to>
                                        <p:strVal val="hidden"/>
                                      </p:to>
                                    </p:set>
                                  </p:childTnLst>
                                </p:cTn>
                              </p:par>
                              <p:par>
                                <p:cTn id="127" presetID="49" presetClass="exit" presetSubtype="0" accel="100000" fill="hold" nodeType="withEffect">
                                  <p:stCondLst>
                                    <p:cond delay="0"/>
                                  </p:stCondLst>
                                  <p:iterate type="lt">
                                    <p:tmPct val="0"/>
                                  </p:iterate>
                                  <p:childTnLst>
                                    <p:anim calcmode="lin" valueType="num">
                                      <p:cBhvr>
                                        <p:cTn id="128" dur="1000"/>
                                        <p:tgtEl>
                                          <p:spTgt spid="384004">
                                            <p:txEl>
                                              <p:pRg st="9" end="9"/>
                                            </p:txEl>
                                          </p:spTgt>
                                        </p:tgtEl>
                                        <p:attrNameLst>
                                          <p:attrName>ppt_w</p:attrName>
                                        </p:attrNameLst>
                                      </p:cBhvr>
                                      <p:tavLst>
                                        <p:tav tm="0">
                                          <p:val>
                                            <p:strVal val="ppt_w"/>
                                          </p:val>
                                        </p:tav>
                                        <p:tav tm="100000">
                                          <p:val>
                                            <p:fltVal val="0"/>
                                          </p:val>
                                        </p:tav>
                                      </p:tavLst>
                                    </p:anim>
                                    <p:anim calcmode="lin" valueType="num">
                                      <p:cBhvr>
                                        <p:cTn id="129" dur="1000"/>
                                        <p:tgtEl>
                                          <p:spTgt spid="384004">
                                            <p:txEl>
                                              <p:pRg st="9" end="9"/>
                                            </p:txEl>
                                          </p:spTgt>
                                        </p:tgtEl>
                                        <p:attrNameLst>
                                          <p:attrName>ppt_h</p:attrName>
                                        </p:attrNameLst>
                                      </p:cBhvr>
                                      <p:tavLst>
                                        <p:tav tm="0">
                                          <p:val>
                                            <p:strVal val="ppt_h"/>
                                          </p:val>
                                        </p:tav>
                                        <p:tav tm="100000">
                                          <p:val>
                                            <p:fltVal val="0"/>
                                          </p:val>
                                        </p:tav>
                                      </p:tavLst>
                                    </p:anim>
                                    <p:anim calcmode="lin" valueType="num">
                                      <p:cBhvr>
                                        <p:cTn id="130" dur="1000"/>
                                        <p:tgtEl>
                                          <p:spTgt spid="384004">
                                            <p:txEl>
                                              <p:pRg st="9" end="9"/>
                                            </p:txEl>
                                          </p:spTgt>
                                        </p:tgtEl>
                                        <p:attrNameLst>
                                          <p:attrName>style.rotation</p:attrName>
                                        </p:attrNameLst>
                                      </p:cBhvr>
                                      <p:tavLst>
                                        <p:tav tm="0">
                                          <p:val>
                                            <p:fltVal val="0"/>
                                          </p:val>
                                        </p:tav>
                                        <p:tav tm="100000">
                                          <p:val>
                                            <p:fltVal val="360"/>
                                          </p:val>
                                        </p:tav>
                                      </p:tavLst>
                                    </p:anim>
                                    <p:animEffect transition="out" filter="fade">
                                      <p:cBhvr>
                                        <p:cTn id="131" dur="1000"/>
                                        <p:tgtEl>
                                          <p:spTgt spid="384004">
                                            <p:txEl>
                                              <p:pRg st="9" end="9"/>
                                            </p:txEl>
                                          </p:spTgt>
                                        </p:tgtEl>
                                      </p:cBhvr>
                                    </p:animEffect>
                                    <p:set>
                                      <p:cBhvr>
                                        <p:cTn id="132" dur="1" fill="hold">
                                          <p:stCondLst>
                                            <p:cond delay="999"/>
                                          </p:stCondLst>
                                        </p:cTn>
                                        <p:tgtEl>
                                          <p:spTgt spid="384004">
                                            <p:txEl>
                                              <p:pRg st="9" end="9"/>
                                            </p:txEl>
                                          </p:spTgt>
                                        </p:tgtEl>
                                        <p:attrNameLst>
                                          <p:attrName>style.visibility</p:attrName>
                                        </p:attrNameLst>
                                      </p:cBhvr>
                                      <p:to>
                                        <p:strVal val="hidden"/>
                                      </p:to>
                                    </p:set>
                                  </p:childTnLst>
                                </p:cTn>
                              </p:par>
                              <p:par>
                                <p:cTn id="133" presetID="49" presetClass="exit" presetSubtype="0" accel="100000" fill="hold" grpId="3" nodeType="withEffect">
                                  <p:stCondLst>
                                    <p:cond delay="0"/>
                                  </p:stCondLst>
                                  <p:childTnLst>
                                    <p:anim calcmode="lin" valueType="num">
                                      <p:cBhvr>
                                        <p:cTn id="134" dur="1000"/>
                                        <p:tgtEl>
                                          <p:spTgt spid="384002"/>
                                        </p:tgtEl>
                                        <p:attrNameLst>
                                          <p:attrName>ppt_w</p:attrName>
                                        </p:attrNameLst>
                                      </p:cBhvr>
                                      <p:tavLst>
                                        <p:tav tm="0">
                                          <p:val>
                                            <p:strVal val="ppt_w"/>
                                          </p:val>
                                        </p:tav>
                                        <p:tav tm="100000">
                                          <p:val>
                                            <p:fltVal val="0"/>
                                          </p:val>
                                        </p:tav>
                                      </p:tavLst>
                                    </p:anim>
                                    <p:anim calcmode="lin" valueType="num">
                                      <p:cBhvr>
                                        <p:cTn id="135" dur="1000"/>
                                        <p:tgtEl>
                                          <p:spTgt spid="384002"/>
                                        </p:tgtEl>
                                        <p:attrNameLst>
                                          <p:attrName>ppt_h</p:attrName>
                                        </p:attrNameLst>
                                      </p:cBhvr>
                                      <p:tavLst>
                                        <p:tav tm="0">
                                          <p:val>
                                            <p:strVal val="ppt_h"/>
                                          </p:val>
                                        </p:tav>
                                        <p:tav tm="100000">
                                          <p:val>
                                            <p:fltVal val="0"/>
                                          </p:val>
                                        </p:tav>
                                      </p:tavLst>
                                    </p:anim>
                                    <p:anim calcmode="lin" valueType="num">
                                      <p:cBhvr>
                                        <p:cTn id="136" dur="1000"/>
                                        <p:tgtEl>
                                          <p:spTgt spid="384002"/>
                                        </p:tgtEl>
                                        <p:attrNameLst>
                                          <p:attrName>style.rotation</p:attrName>
                                        </p:attrNameLst>
                                      </p:cBhvr>
                                      <p:tavLst>
                                        <p:tav tm="0">
                                          <p:val>
                                            <p:fltVal val="0"/>
                                          </p:val>
                                        </p:tav>
                                        <p:tav tm="100000">
                                          <p:val>
                                            <p:fltVal val="360"/>
                                          </p:val>
                                        </p:tav>
                                      </p:tavLst>
                                    </p:anim>
                                    <p:animEffect transition="out" filter="fade">
                                      <p:cBhvr>
                                        <p:cTn id="137" dur="1000"/>
                                        <p:tgtEl>
                                          <p:spTgt spid="384002"/>
                                        </p:tgtEl>
                                      </p:cBhvr>
                                    </p:animEffect>
                                    <p:set>
                                      <p:cBhvr>
                                        <p:cTn id="138" dur="1" fill="hold">
                                          <p:stCondLst>
                                            <p:cond delay="999"/>
                                          </p:stCondLst>
                                        </p:cTn>
                                        <p:tgtEl>
                                          <p:spTgt spid="38400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2" grpId="0"/>
      <p:bldP spid="384002" grpId="1"/>
      <p:bldP spid="384002" grpId="2"/>
      <p:bldP spid="384002" grpId="3"/>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pPr rtl="0"/>
            <a:r>
              <a:rPr lang="en-US" sz="3500" b="1">
                <a:solidFill>
                  <a:srgbClr val="FF5050"/>
                </a:solidFill>
              </a:rPr>
              <a:t>Nurturing Relationships with Professional Unions Abroad</a:t>
            </a:r>
          </a:p>
        </p:txBody>
      </p:sp>
      <p:sp>
        <p:nvSpPr>
          <p:cNvPr id="385028" name="Rectangle 4"/>
          <p:cNvSpPr>
            <a:spLocks noChangeArrowheads="1"/>
          </p:cNvSpPr>
          <p:nvPr/>
        </p:nvSpPr>
        <p:spPr bwMode="auto">
          <a:xfrm>
            <a:off x="539750" y="2076450"/>
            <a:ext cx="7921625" cy="4789488"/>
          </a:xfrm>
          <a:prstGeom prst="rect">
            <a:avLst/>
          </a:prstGeom>
          <a:noFill/>
          <a:ln w="9525">
            <a:noFill/>
            <a:miter lim="800000"/>
            <a:headEnd/>
            <a:tailEnd/>
          </a:ln>
          <a:effectLst/>
        </p:spPr>
        <p:txBody>
          <a:bodyPr anchor="ctr">
            <a:spAutoFit/>
          </a:bodyPr>
          <a:lstStyle/>
          <a:p>
            <a:pPr algn="l" rtl="0">
              <a:tabLst>
                <a:tab pos="749300" algn="l"/>
              </a:tabLst>
            </a:pPr>
            <a:r>
              <a:rPr lang="en-US" sz="2800" b="1">
                <a:effectLst>
                  <a:outerShdw blurRad="38100" dist="38100" dir="2700000" algn="tl">
                    <a:srgbClr val="000000"/>
                  </a:outerShdw>
                </a:effectLst>
              </a:rPr>
              <a:t>The State Employees Union works to expand and deepen the international ties with parallel organizations in the world.</a:t>
            </a:r>
          </a:p>
          <a:p>
            <a:pPr algn="l" rtl="0">
              <a:tabLst>
                <a:tab pos="749300" algn="l"/>
              </a:tabLst>
            </a:pPr>
            <a:endParaRPr lang="en-US" sz="2800" b="1">
              <a:effectLst>
                <a:outerShdw blurRad="38100" dist="38100" dir="2700000" algn="tl">
                  <a:srgbClr val="000000"/>
                </a:outerShdw>
              </a:effectLst>
            </a:endParaRPr>
          </a:p>
          <a:p>
            <a:pPr algn="l" rtl="0">
              <a:tabLst>
                <a:tab pos="749300" algn="l"/>
              </a:tabLst>
            </a:pPr>
            <a:r>
              <a:rPr lang="en-US" sz="2800" b="1">
                <a:effectLst>
                  <a:outerShdw blurRad="38100" dist="38100" dir="2700000" algn="tl">
                    <a:srgbClr val="000000"/>
                  </a:outerShdw>
                </a:effectLst>
              </a:rPr>
              <a:t>During the years the Union has hosted foreign delegations from various countries such as: Belgium, Ukraine, Austria, Moldova, Spain, Georgia, Malta, USA and Romania, etc.</a:t>
            </a:r>
          </a:p>
          <a:p>
            <a:pPr algn="l" rtl="0">
              <a:tabLst>
                <a:tab pos="749300" algn="l"/>
              </a:tabLst>
            </a:pPr>
            <a:endParaRPr lang="en-US" sz="2800" b="1">
              <a:effectLst>
                <a:outerShdw blurRad="38100" dist="38100" dir="2700000" algn="tl">
                  <a:srgbClr val="000000"/>
                </a:outerShdw>
              </a:effectLst>
            </a:endParaRPr>
          </a:p>
          <a:p>
            <a:pPr algn="l" rtl="0">
              <a:tabLst>
                <a:tab pos="749300" algn="l"/>
              </a:tabLst>
            </a:pPr>
            <a:r>
              <a:rPr lang="en-US" sz="2800" b="1">
                <a:effectLst>
                  <a:outerShdw blurRad="38100" dist="38100" dir="2700000" algn="tl">
                    <a:srgbClr val="000000"/>
                  </a:outerShdw>
                </a:effectLst>
              </a:rPr>
              <a:t>In addition, delegations from the Union go abroad</a:t>
            </a:r>
            <a:r>
              <a:rPr lang="en-US" sz="240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5026"/>
                                        </p:tgtEl>
                                        <p:attrNameLst>
                                          <p:attrName>style.visibility</p:attrName>
                                        </p:attrNameLst>
                                      </p:cBhvr>
                                      <p:to>
                                        <p:strVal val="visible"/>
                                      </p:to>
                                    </p:set>
                                    <p:animEffect transition="in" filter="fade">
                                      <p:cBhvr>
                                        <p:cTn id="7" dur="1000"/>
                                        <p:tgtEl>
                                          <p:spTgt spid="385026"/>
                                        </p:tgtEl>
                                      </p:cBhvr>
                                    </p:animEffect>
                                    <p:anim calcmode="lin" valueType="num">
                                      <p:cBhvr>
                                        <p:cTn id="8" dur="1000" fill="hold"/>
                                        <p:tgtEl>
                                          <p:spTgt spid="385026"/>
                                        </p:tgtEl>
                                        <p:attrNameLst>
                                          <p:attrName>style.rotation</p:attrName>
                                        </p:attrNameLst>
                                      </p:cBhvr>
                                      <p:tavLst>
                                        <p:tav tm="0">
                                          <p:val>
                                            <p:fltVal val="720"/>
                                          </p:val>
                                        </p:tav>
                                        <p:tav tm="100000">
                                          <p:val>
                                            <p:fltVal val="0"/>
                                          </p:val>
                                        </p:tav>
                                      </p:tavLst>
                                    </p:anim>
                                    <p:anim calcmode="lin" valueType="num">
                                      <p:cBhvr>
                                        <p:cTn id="9" dur="1000" fill="hold"/>
                                        <p:tgtEl>
                                          <p:spTgt spid="385026"/>
                                        </p:tgtEl>
                                        <p:attrNameLst>
                                          <p:attrName>ppt_h</p:attrName>
                                        </p:attrNameLst>
                                      </p:cBhvr>
                                      <p:tavLst>
                                        <p:tav tm="0">
                                          <p:val>
                                            <p:fltVal val="0"/>
                                          </p:val>
                                        </p:tav>
                                        <p:tav tm="100000">
                                          <p:val>
                                            <p:strVal val="#ppt_h"/>
                                          </p:val>
                                        </p:tav>
                                      </p:tavLst>
                                    </p:anim>
                                    <p:anim calcmode="lin" valueType="num">
                                      <p:cBhvr>
                                        <p:cTn id="10" dur="1000" fill="hold"/>
                                        <p:tgtEl>
                                          <p:spTgt spid="38502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85026"/>
                                        </p:tgtEl>
                                        <p:attrNameLst>
                                          <p:attrName>style.color</p:attrName>
                                        </p:attrNameLst>
                                      </p:cBhvr>
                                      <p:by>
                                        <p:hsl h="10842353" s="0" l="0"/>
                                      </p:by>
                                    </p:animClr>
                                    <p:animClr clrSpc="hsl" dir="cw">
                                      <p:cBhvr>
                                        <p:cTn id="14" dur="1000" fill="hold"/>
                                        <p:tgtEl>
                                          <p:spTgt spid="385026"/>
                                        </p:tgtEl>
                                        <p:attrNameLst>
                                          <p:attrName>fillcolor</p:attrName>
                                        </p:attrNameLst>
                                      </p:cBhvr>
                                      <p:by>
                                        <p:hsl h="10842353" s="0" l="0"/>
                                      </p:by>
                                    </p:animClr>
                                    <p:animClr clrSpc="hsl" dir="cw">
                                      <p:cBhvr>
                                        <p:cTn id="15" dur="1000" fill="hold"/>
                                        <p:tgtEl>
                                          <p:spTgt spid="385026"/>
                                        </p:tgtEl>
                                        <p:attrNameLst>
                                          <p:attrName>stroke.color</p:attrName>
                                        </p:attrNameLst>
                                      </p:cBhvr>
                                      <p:by>
                                        <p:hsl h="10842353" s="0" l="0"/>
                                      </p:by>
                                    </p:animClr>
                                    <p:set>
                                      <p:cBhvr>
                                        <p:cTn id="16" dur="1000" fill="hold"/>
                                        <p:tgtEl>
                                          <p:spTgt spid="385026"/>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85026"/>
                                        </p:tgtEl>
                                        <p:attrNameLst>
                                          <p:attrName>style.color</p:attrName>
                                        </p:attrNameLst>
                                      </p:cBhvr>
                                      <p:by>
                                        <p:hsl h="10842353" s="0" l="0"/>
                                      </p:by>
                                    </p:animClr>
                                    <p:animClr clrSpc="hsl" dir="cw">
                                      <p:cBhvr>
                                        <p:cTn id="20" dur="1000" fill="hold"/>
                                        <p:tgtEl>
                                          <p:spTgt spid="385026"/>
                                        </p:tgtEl>
                                        <p:attrNameLst>
                                          <p:attrName>fillcolor</p:attrName>
                                        </p:attrNameLst>
                                      </p:cBhvr>
                                      <p:by>
                                        <p:hsl h="10842353" s="0" l="0"/>
                                      </p:by>
                                    </p:animClr>
                                    <p:animClr clrSpc="hsl" dir="cw">
                                      <p:cBhvr>
                                        <p:cTn id="21" dur="1000" fill="hold"/>
                                        <p:tgtEl>
                                          <p:spTgt spid="385026"/>
                                        </p:tgtEl>
                                        <p:attrNameLst>
                                          <p:attrName>stroke.color</p:attrName>
                                        </p:attrNameLst>
                                      </p:cBhvr>
                                      <p:by>
                                        <p:hsl h="10842353" s="0" l="0"/>
                                      </p:by>
                                    </p:animClr>
                                    <p:set>
                                      <p:cBhvr>
                                        <p:cTn id="22" dur="1000" fill="hold"/>
                                        <p:tgtEl>
                                          <p:spTgt spid="385026"/>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85028">
                                            <p:txEl>
                                              <p:pRg st="0" end="0"/>
                                            </p:txEl>
                                          </p:spTgt>
                                        </p:tgtEl>
                                        <p:attrNameLst>
                                          <p:attrName>style.visibility</p:attrName>
                                        </p:attrNameLst>
                                      </p:cBhvr>
                                      <p:to>
                                        <p:strVal val="visible"/>
                                      </p:to>
                                    </p:set>
                                    <p:anim calcmode="discrete" valueType="clr">
                                      <p:cBhvr override="childStyle">
                                        <p:cTn id="26" dur="80"/>
                                        <p:tgtEl>
                                          <p:spTgt spid="385028">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85028">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85028">
                                            <p:txEl>
                                              <p:pRg st="0" end="0"/>
                                            </p:txEl>
                                          </p:spTgt>
                                        </p:tgtEl>
                                        <p:attrNameLst>
                                          <p:attrName>fill.type</p:attrName>
                                        </p:attrNameLst>
                                      </p:cBhvr>
                                      <p:to>
                                        <p:strVal val="solid"/>
                                      </p:to>
                                    </p:set>
                                  </p:childTnLst>
                                </p:cTn>
                              </p:par>
                            </p:childTnLst>
                          </p:cTn>
                        </p:par>
                        <p:par>
                          <p:cTn id="29" fill="hold">
                            <p:stCondLst>
                              <p:cond delay="704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85028">
                                            <p:txEl>
                                              <p:pRg st="2" end="2"/>
                                            </p:txEl>
                                          </p:spTgt>
                                        </p:tgtEl>
                                        <p:attrNameLst>
                                          <p:attrName>style.visibility</p:attrName>
                                        </p:attrNameLst>
                                      </p:cBhvr>
                                      <p:to>
                                        <p:strVal val="visible"/>
                                      </p:to>
                                    </p:set>
                                    <p:anim calcmode="discrete" valueType="clr">
                                      <p:cBhvr override="childStyle">
                                        <p:cTn id="32" dur="80"/>
                                        <p:tgtEl>
                                          <p:spTgt spid="385028">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85028">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385028">
                                            <p:txEl>
                                              <p:pRg st="2" end="2"/>
                                            </p:txEl>
                                          </p:spTgt>
                                        </p:tgtEl>
                                        <p:attrNameLst>
                                          <p:attrName>fill.type</p:attrName>
                                        </p:attrNameLst>
                                      </p:cBhvr>
                                      <p:to>
                                        <p:strVal val="solid"/>
                                      </p:to>
                                    </p:set>
                                  </p:childTnLst>
                                </p:cTn>
                              </p:par>
                            </p:childTnLst>
                          </p:cTn>
                        </p:par>
                        <p:par>
                          <p:cTn id="35" fill="hold">
                            <p:stCondLst>
                              <p:cond delay="1292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85028">
                                            <p:txEl>
                                              <p:pRg st="4" end="4"/>
                                            </p:txEl>
                                          </p:spTgt>
                                        </p:tgtEl>
                                        <p:attrNameLst>
                                          <p:attrName>style.visibility</p:attrName>
                                        </p:attrNameLst>
                                      </p:cBhvr>
                                      <p:to>
                                        <p:strVal val="visible"/>
                                      </p:to>
                                    </p:set>
                                    <p:anim calcmode="discrete" valueType="clr">
                                      <p:cBhvr override="childStyle">
                                        <p:cTn id="38" dur="80"/>
                                        <p:tgtEl>
                                          <p:spTgt spid="385028">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85028">
                                            <p:txEl>
                                              <p:pRg st="4" end="4"/>
                                            </p:txEl>
                                          </p:spTgt>
                                        </p:tgtEl>
                                        <p:attrNameLst>
                                          <p:attrName>fillcolor</p:attrName>
                                        </p:attrNameLst>
                                      </p:cBhvr>
                                      <p:tavLst>
                                        <p:tav tm="0">
                                          <p:val>
                                            <p:clrVal>
                                              <a:schemeClr val="accent2"/>
                                            </p:clrVal>
                                          </p:val>
                                        </p:tav>
                                        <p:tav tm="50000">
                                          <p:val>
                                            <p:clrVal>
                                              <a:schemeClr val="hlink"/>
                                            </p:clrVal>
                                          </p:val>
                                        </p:tav>
                                      </p:tavLst>
                                    </p:anim>
                                    <p:set>
                                      <p:cBhvr>
                                        <p:cTn id="40" dur="80"/>
                                        <p:tgtEl>
                                          <p:spTgt spid="385028">
                                            <p:txEl>
                                              <p:pRg st="4" end="4"/>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49" presetClass="exit" presetSubtype="0" accel="100000" fill="hold" nodeType="clickEffect">
                                  <p:stCondLst>
                                    <p:cond delay="0"/>
                                  </p:stCondLst>
                                  <p:iterate type="lt">
                                    <p:tmPct val="0"/>
                                  </p:iterate>
                                  <p:childTnLst>
                                    <p:anim calcmode="lin" valueType="num">
                                      <p:cBhvr>
                                        <p:cTn id="44" dur="1000"/>
                                        <p:tgtEl>
                                          <p:spTgt spid="385028">
                                            <p:txEl>
                                              <p:pRg st="0" end="0"/>
                                            </p:txEl>
                                          </p:spTgt>
                                        </p:tgtEl>
                                        <p:attrNameLst>
                                          <p:attrName>ppt_w</p:attrName>
                                        </p:attrNameLst>
                                      </p:cBhvr>
                                      <p:tavLst>
                                        <p:tav tm="0">
                                          <p:val>
                                            <p:strVal val="ppt_w"/>
                                          </p:val>
                                        </p:tav>
                                        <p:tav tm="100000">
                                          <p:val>
                                            <p:fltVal val="0"/>
                                          </p:val>
                                        </p:tav>
                                      </p:tavLst>
                                    </p:anim>
                                    <p:anim calcmode="lin" valueType="num">
                                      <p:cBhvr>
                                        <p:cTn id="45" dur="1000"/>
                                        <p:tgtEl>
                                          <p:spTgt spid="385028">
                                            <p:txEl>
                                              <p:pRg st="0" end="0"/>
                                            </p:txEl>
                                          </p:spTgt>
                                        </p:tgtEl>
                                        <p:attrNameLst>
                                          <p:attrName>ppt_h</p:attrName>
                                        </p:attrNameLst>
                                      </p:cBhvr>
                                      <p:tavLst>
                                        <p:tav tm="0">
                                          <p:val>
                                            <p:strVal val="ppt_h"/>
                                          </p:val>
                                        </p:tav>
                                        <p:tav tm="100000">
                                          <p:val>
                                            <p:fltVal val="0"/>
                                          </p:val>
                                        </p:tav>
                                      </p:tavLst>
                                    </p:anim>
                                    <p:anim calcmode="lin" valueType="num">
                                      <p:cBhvr>
                                        <p:cTn id="46" dur="1000"/>
                                        <p:tgtEl>
                                          <p:spTgt spid="385028">
                                            <p:txEl>
                                              <p:pRg st="0" end="0"/>
                                            </p:txEl>
                                          </p:spTgt>
                                        </p:tgtEl>
                                        <p:attrNameLst>
                                          <p:attrName>style.rotation</p:attrName>
                                        </p:attrNameLst>
                                      </p:cBhvr>
                                      <p:tavLst>
                                        <p:tav tm="0">
                                          <p:val>
                                            <p:fltVal val="0"/>
                                          </p:val>
                                        </p:tav>
                                        <p:tav tm="100000">
                                          <p:val>
                                            <p:fltVal val="360"/>
                                          </p:val>
                                        </p:tav>
                                      </p:tavLst>
                                    </p:anim>
                                    <p:animEffect transition="out" filter="fade">
                                      <p:cBhvr>
                                        <p:cTn id="47" dur="1000"/>
                                        <p:tgtEl>
                                          <p:spTgt spid="385028">
                                            <p:txEl>
                                              <p:pRg st="0" end="0"/>
                                            </p:txEl>
                                          </p:spTgt>
                                        </p:tgtEl>
                                      </p:cBhvr>
                                    </p:animEffect>
                                    <p:set>
                                      <p:cBhvr>
                                        <p:cTn id="48" dur="1" fill="hold">
                                          <p:stCondLst>
                                            <p:cond delay="999"/>
                                          </p:stCondLst>
                                        </p:cTn>
                                        <p:tgtEl>
                                          <p:spTgt spid="385028">
                                            <p:txEl>
                                              <p:pRg st="0" end="0"/>
                                            </p:txEl>
                                          </p:spTgt>
                                        </p:tgtEl>
                                        <p:attrNameLst>
                                          <p:attrName>style.visibility</p:attrName>
                                        </p:attrNameLst>
                                      </p:cBhvr>
                                      <p:to>
                                        <p:strVal val="hidden"/>
                                      </p:to>
                                    </p:set>
                                  </p:childTnLst>
                                </p:cTn>
                              </p:par>
                              <p:par>
                                <p:cTn id="49" presetID="49" presetClass="exit" presetSubtype="0" accel="100000" fill="hold" nodeType="withEffect">
                                  <p:stCondLst>
                                    <p:cond delay="0"/>
                                  </p:stCondLst>
                                  <p:iterate type="lt">
                                    <p:tmPct val="0"/>
                                  </p:iterate>
                                  <p:childTnLst>
                                    <p:anim calcmode="lin" valueType="num">
                                      <p:cBhvr>
                                        <p:cTn id="50" dur="1000"/>
                                        <p:tgtEl>
                                          <p:spTgt spid="385028">
                                            <p:txEl>
                                              <p:pRg st="2" end="2"/>
                                            </p:txEl>
                                          </p:spTgt>
                                        </p:tgtEl>
                                        <p:attrNameLst>
                                          <p:attrName>ppt_w</p:attrName>
                                        </p:attrNameLst>
                                      </p:cBhvr>
                                      <p:tavLst>
                                        <p:tav tm="0">
                                          <p:val>
                                            <p:strVal val="ppt_w"/>
                                          </p:val>
                                        </p:tav>
                                        <p:tav tm="100000">
                                          <p:val>
                                            <p:fltVal val="0"/>
                                          </p:val>
                                        </p:tav>
                                      </p:tavLst>
                                    </p:anim>
                                    <p:anim calcmode="lin" valueType="num">
                                      <p:cBhvr>
                                        <p:cTn id="51" dur="1000"/>
                                        <p:tgtEl>
                                          <p:spTgt spid="385028">
                                            <p:txEl>
                                              <p:pRg st="2" end="2"/>
                                            </p:txEl>
                                          </p:spTgt>
                                        </p:tgtEl>
                                        <p:attrNameLst>
                                          <p:attrName>ppt_h</p:attrName>
                                        </p:attrNameLst>
                                      </p:cBhvr>
                                      <p:tavLst>
                                        <p:tav tm="0">
                                          <p:val>
                                            <p:strVal val="ppt_h"/>
                                          </p:val>
                                        </p:tav>
                                        <p:tav tm="100000">
                                          <p:val>
                                            <p:fltVal val="0"/>
                                          </p:val>
                                        </p:tav>
                                      </p:tavLst>
                                    </p:anim>
                                    <p:anim calcmode="lin" valueType="num">
                                      <p:cBhvr>
                                        <p:cTn id="52" dur="1000"/>
                                        <p:tgtEl>
                                          <p:spTgt spid="385028">
                                            <p:txEl>
                                              <p:pRg st="2" end="2"/>
                                            </p:txEl>
                                          </p:spTgt>
                                        </p:tgtEl>
                                        <p:attrNameLst>
                                          <p:attrName>style.rotation</p:attrName>
                                        </p:attrNameLst>
                                      </p:cBhvr>
                                      <p:tavLst>
                                        <p:tav tm="0">
                                          <p:val>
                                            <p:fltVal val="0"/>
                                          </p:val>
                                        </p:tav>
                                        <p:tav tm="100000">
                                          <p:val>
                                            <p:fltVal val="360"/>
                                          </p:val>
                                        </p:tav>
                                      </p:tavLst>
                                    </p:anim>
                                    <p:animEffect transition="out" filter="fade">
                                      <p:cBhvr>
                                        <p:cTn id="53" dur="1000"/>
                                        <p:tgtEl>
                                          <p:spTgt spid="385028">
                                            <p:txEl>
                                              <p:pRg st="2" end="2"/>
                                            </p:txEl>
                                          </p:spTgt>
                                        </p:tgtEl>
                                      </p:cBhvr>
                                    </p:animEffect>
                                    <p:set>
                                      <p:cBhvr>
                                        <p:cTn id="54" dur="1" fill="hold">
                                          <p:stCondLst>
                                            <p:cond delay="999"/>
                                          </p:stCondLst>
                                        </p:cTn>
                                        <p:tgtEl>
                                          <p:spTgt spid="385028">
                                            <p:txEl>
                                              <p:pRg st="2" end="2"/>
                                            </p:txEl>
                                          </p:spTgt>
                                        </p:tgtEl>
                                        <p:attrNameLst>
                                          <p:attrName>style.visibility</p:attrName>
                                        </p:attrNameLst>
                                      </p:cBhvr>
                                      <p:to>
                                        <p:strVal val="hidden"/>
                                      </p:to>
                                    </p:set>
                                  </p:childTnLst>
                                </p:cTn>
                              </p:par>
                              <p:par>
                                <p:cTn id="55" presetID="49" presetClass="exit" presetSubtype="0" accel="100000" fill="hold" nodeType="withEffect">
                                  <p:stCondLst>
                                    <p:cond delay="0"/>
                                  </p:stCondLst>
                                  <p:iterate type="lt">
                                    <p:tmPct val="0"/>
                                  </p:iterate>
                                  <p:childTnLst>
                                    <p:anim calcmode="lin" valueType="num">
                                      <p:cBhvr>
                                        <p:cTn id="56" dur="1000"/>
                                        <p:tgtEl>
                                          <p:spTgt spid="385028">
                                            <p:txEl>
                                              <p:pRg st="4" end="4"/>
                                            </p:txEl>
                                          </p:spTgt>
                                        </p:tgtEl>
                                        <p:attrNameLst>
                                          <p:attrName>ppt_w</p:attrName>
                                        </p:attrNameLst>
                                      </p:cBhvr>
                                      <p:tavLst>
                                        <p:tav tm="0">
                                          <p:val>
                                            <p:strVal val="ppt_w"/>
                                          </p:val>
                                        </p:tav>
                                        <p:tav tm="100000">
                                          <p:val>
                                            <p:fltVal val="0"/>
                                          </p:val>
                                        </p:tav>
                                      </p:tavLst>
                                    </p:anim>
                                    <p:anim calcmode="lin" valueType="num">
                                      <p:cBhvr>
                                        <p:cTn id="57" dur="1000"/>
                                        <p:tgtEl>
                                          <p:spTgt spid="385028">
                                            <p:txEl>
                                              <p:pRg st="4" end="4"/>
                                            </p:txEl>
                                          </p:spTgt>
                                        </p:tgtEl>
                                        <p:attrNameLst>
                                          <p:attrName>ppt_h</p:attrName>
                                        </p:attrNameLst>
                                      </p:cBhvr>
                                      <p:tavLst>
                                        <p:tav tm="0">
                                          <p:val>
                                            <p:strVal val="ppt_h"/>
                                          </p:val>
                                        </p:tav>
                                        <p:tav tm="100000">
                                          <p:val>
                                            <p:fltVal val="0"/>
                                          </p:val>
                                        </p:tav>
                                      </p:tavLst>
                                    </p:anim>
                                    <p:anim calcmode="lin" valueType="num">
                                      <p:cBhvr>
                                        <p:cTn id="58" dur="1000"/>
                                        <p:tgtEl>
                                          <p:spTgt spid="385028">
                                            <p:txEl>
                                              <p:pRg st="4" end="4"/>
                                            </p:txEl>
                                          </p:spTgt>
                                        </p:tgtEl>
                                        <p:attrNameLst>
                                          <p:attrName>style.rotation</p:attrName>
                                        </p:attrNameLst>
                                      </p:cBhvr>
                                      <p:tavLst>
                                        <p:tav tm="0">
                                          <p:val>
                                            <p:fltVal val="0"/>
                                          </p:val>
                                        </p:tav>
                                        <p:tav tm="100000">
                                          <p:val>
                                            <p:fltVal val="360"/>
                                          </p:val>
                                        </p:tav>
                                      </p:tavLst>
                                    </p:anim>
                                    <p:animEffect transition="out" filter="fade">
                                      <p:cBhvr>
                                        <p:cTn id="59" dur="1000"/>
                                        <p:tgtEl>
                                          <p:spTgt spid="385028">
                                            <p:txEl>
                                              <p:pRg st="4" end="4"/>
                                            </p:txEl>
                                          </p:spTgt>
                                        </p:tgtEl>
                                      </p:cBhvr>
                                    </p:animEffect>
                                    <p:set>
                                      <p:cBhvr>
                                        <p:cTn id="60" dur="1" fill="hold">
                                          <p:stCondLst>
                                            <p:cond delay="999"/>
                                          </p:stCondLst>
                                        </p:cTn>
                                        <p:tgtEl>
                                          <p:spTgt spid="385028">
                                            <p:txEl>
                                              <p:pRg st="4" end="4"/>
                                            </p:txEl>
                                          </p:spTgt>
                                        </p:tgtEl>
                                        <p:attrNameLst>
                                          <p:attrName>style.visibility</p:attrName>
                                        </p:attrNameLst>
                                      </p:cBhvr>
                                      <p:to>
                                        <p:strVal val="hidden"/>
                                      </p:to>
                                    </p:set>
                                  </p:childTnLst>
                                </p:cTn>
                              </p:par>
                              <p:par>
                                <p:cTn id="61" presetID="49" presetClass="exit" presetSubtype="0" accel="100000" fill="hold" grpId="3" nodeType="withEffect">
                                  <p:stCondLst>
                                    <p:cond delay="0"/>
                                  </p:stCondLst>
                                  <p:childTnLst>
                                    <p:anim calcmode="lin" valueType="num">
                                      <p:cBhvr>
                                        <p:cTn id="62" dur="1000"/>
                                        <p:tgtEl>
                                          <p:spTgt spid="385026"/>
                                        </p:tgtEl>
                                        <p:attrNameLst>
                                          <p:attrName>ppt_w</p:attrName>
                                        </p:attrNameLst>
                                      </p:cBhvr>
                                      <p:tavLst>
                                        <p:tav tm="0">
                                          <p:val>
                                            <p:strVal val="ppt_w"/>
                                          </p:val>
                                        </p:tav>
                                        <p:tav tm="100000">
                                          <p:val>
                                            <p:fltVal val="0"/>
                                          </p:val>
                                        </p:tav>
                                      </p:tavLst>
                                    </p:anim>
                                    <p:anim calcmode="lin" valueType="num">
                                      <p:cBhvr>
                                        <p:cTn id="63" dur="1000"/>
                                        <p:tgtEl>
                                          <p:spTgt spid="385026"/>
                                        </p:tgtEl>
                                        <p:attrNameLst>
                                          <p:attrName>ppt_h</p:attrName>
                                        </p:attrNameLst>
                                      </p:cBhvr>
                                      <p:tavLst>
                                        <p:tav tm="0">
                                          <p:val>
                                            <p:strVal val="ppt_h"/>
                                          </p:val>
                                        </p:tav>
                                        <p:tav tm="100000">
                                          <p:val>
                                            <p:fltVal val="0"/>
                                          </p:val>
                                        </p:tav>
                                      </p:tavLst>
                                    </p:anim>
                                    <p:anim calcmode="lin" valueType="num">
                                      <p:cBhvr>
                                        <p:cTn id="64" dur="1000"/>
                                        <p:tgtEl>
                                          <p:spTgt spid="385026"/>
                                        </p:tgtEl>
                                        <p:attrNameLst>
                                          <p:attrName>style.rotation</p:attrName>
                                        </p:attrNameLst>
                                      </p:cBhvr>
                                      <p:tavLst>
                                        <p:tav tm="0">
                                          <p:val>
                                            <p:fltVal val="0"/>
                                          </p:val>
                                        </p:tav>
                                        <p:tav tm="100000">
                                          <p:val>
                                            <p:fltVal val="360"/>
                                          </p:val>
                                        </p:tav>
                                      </p:tavLst>
                                    </p:anim>
                                    <p:animEffect transition="out" filter="fade">
                                      <p:cBhvr>
                                        <p:cTn id="65" dur="1000"/>
                                        <p:tgtEl>
                                          <p:spTgt spid="385026"/>
                                        </p:tgtEl>
                                      </p:cBhvr>
                                    </p:animEffect>
                                    <p:set>
                                      <p:cBhvr>
                                        <p:cTn id="66" dur="1" fill="hold">
                                          <p:stCondLst>
                                            <p:cond delay="999"/>
                                          </p:stCondLst>
                                        </p:cTn>
                                        <p:tgtEl>
                                          <p:spTgt spid="385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5026" grpId="0"/>
      <p:bldP spid="385026" grpId="1"/>
      <p:bldP spid="385026" grpId="2"/>
      <p:bldP spid="385026" grpId="3"/>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088" y="188913"/>
            <a:ext cx="7594600" cy="936625"/>
          </a:xfrm>
        </p:spPr>
        <p:txBody>
          <a:bodyPr/>
          <a:lstStyle/>
          <a:p>
            <a:pPr rtl="0"/>
            <a:r>
              <a:rPr lang="en-US" sz="4000" b="1">
                <a:solidFill>
                  <a:srgbClr val="FF5050"/>
                </a:solidFill>
              </a:rPr>
              <a:t>State Employees Union</a:t>
            </a:r>
            <a:r>
              <a:rPr lang="he-IL" sz="5400"/>
              <a:t> </a:t>
            </a:r>
            <a:endParaRPr lang="en-US" sz="5400"/>
          </a:p>
        </p:txBody>
      </p:sp>
      <p:sp>
        <p:nvSpPr>
          <p:cNvPr id="2051" name="Rectangle 3"/>
          <p:cNvSpPr>
            <a:spLocks noGrp="1" noChangeArrowheads="1"/>
          </p:cNvSpPr>
          <p:nvPr>
            <p:ph type="subTitle" idx="1"/>
          </p:nvPr>
        </p:nvSpPr>
        <p:spPr>
          <a:xfrm>
            <a:off x="1116013" y="1196975"/>
            <a:ext cx="7488237" cy="3673475"/>
          </a:xfrm>
        </p:spPr>
        <p:txBody>
          <a:bodyPr/>
          <a:lstStyle/>
          <a:p>
            <a:pPr algn="l" rtl="0">
              <a:lnSpc>
                <a:spcPct val="80000"/>
              </a:lnSpc>
            </a:pPr>
            <a:r>
              <a:rPr lang="en-US" sz="2800" b="1">
                <a:solidFill>
                  <a:schemeClr val="tx2"/>
                </a:solidFill>
              </a:rPr>
              <a:t>State Employees Union is part of the General Federation of Labor in Israel – “Histadrut”</a:t>
            </a:r>
            <a:endParaRPr lang="he-IL" sz="2800" b="1">
              <a:solidFill>
                <a:schemeClr val="tx2"/>
              </a:solidFill>
            </a:endParaRPr>
          </a:p>
          <a:p>
            <a:pPr algn="l" rtl="0">
              <a:lnSpc>
                <a:spcPct val="80000"/>
              </a:lnSpc>
            </a:pPr>
            <a:r>
              <a:rPr lang="en-US" sz="2800" b="1">
                <a:solidFill>
                  <a:schemeClr val="tx2"/>
                </a:solidFill>
              </a:rPr>
              <a:t> It represents  all the civil servants In the country, for example workers from the  Ministry of National Insurance, Income</a:t>
            </a:r>
          </a:p>
          <a:p>
            <a:pPr algn="l" rtl="0">
              <a:lnSpc>
                <a:spcPct val="80000"/>
              </a:lnSpc>
            </a:pPr>
            <a:r>
              <a:rPr lang="en-US" sz="2800" b="1">
                <a:solidFill>
                  <a:schemeClr val="tx2"/>
                </a:solidFill>
              </a:rPr>
              <a:t>Tax Authority, Ministry of Interior,</a:t>
            </a:r>
          </a:p>
          <a:p>
            <a:pPr algn="l" rtl="0">
              <a:lnSpc>
                <a:spcPct val="80000"/>
              </a:lnSpc>
            </a:pPr>
            <a:r>
              <a:rPr lang="en-US" sz="2800" b="1">
                <a:solidFill>
                  <a:schemeClr val="tx2"/>
                </a:solidFill>
              </a:rPr>
              <a:t> Foreign Office  etc.</a:t>
            </a:r>
            <a:r>
              <a:rPr lang="he-IL" sz="2800" b="1">
                <a:solidFill>
                  <a:schemeClr val="tx2"/>
                </a:solidFill>
              </a:rPr>
              <a:t> </a:t>
            </a:r>
            <a:endParaRPr lang="en-US" sz="2800" b="1">
              <a:solidFill>
                <a:schemeClr val="tx2"/>
              </a:solidFill>
            </a:endParaRPr>
          </a:p>
          <a:p>
            <a:pPr algn="l" rtl="0">
              <a:lnSpc>
                <a:spcPct val="80000"/>
              </a:lnSpc>
            </a:pPr>
            <a:r>
              <a:rPr lang="en-US" sz="2800" b="1">
                <a:solidFill>
                  <a:schemeClr val="tx2"/>
                </a:solidFill>
              </a:rPr>
              <a:t>Today, there are approximately 80,000 members from approx. 80 work places (government offices, companies etc)</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fltVal val="0"/>
                                          </p:val>
                                        </p:tav>
                                        <p:tav tm="100000">
                                          <p:val>
                                            <p:strVal val="#ppt_w"/>
                                          </p:val>
                                        </p:tav>
                                      </p:tavLst>
                                    </p:anim>
                                    <p:anim calcmode="lin" valueType="num">
                                      <p:cBhvr>
                                        <p:cTn id="8" dur="1000" fill="hold"/>
                                        <p:tgtEl>
                                          <p:spTgt spid="2050"/>
                                        </p:tgtEl>
                                        <p:attrNameLst>
                                          <p:attrName>ppt_h</p:attrName>
                                        </p:attrNameLst>
                                      </p:cBhvr>
                                      <p:tavLst>
                                        <p:tav tm="0">
                                          <p:val>
                                            <p:fltVal val="0"/>
                                          </p:val>
                                        </p:tav>
                                        <p:tav tm="100000">
                                          <p:val>
                                            <p:strVal val="#ppt_h"/>
                                          </p:val>
                                        </p:tav>
                                      </p:tavLst>
                                    </p:anim>
                                    <p:anim calcmode="lin" valueType="num">
                                      <p:cBhvr>
                                        <p:cTn id="9" dur="1000" fill="hold"/>
                                        <p:tgtEl>
                                          <p:spTgt spid="2050"/>
                                        </p:tgtEl>
                                        <p:attrNameLst>
                                          <p:attrName>style.rotation</p:attrName>
                                        </p:attrNameLst>
                                      </p:cBhvr>
                                      <p:tavLst>
                                        <p:tav tm="0">
                                          <p:val>
                                            <p:fltVal val="360"/>
                                          </p:val>
                                        </p:tav>
                                        <p:tav tm="100000">
                                          <p:val>
                                            <p:fltVal val="0"/>
                                          </p:val>
                                        </p:tav>
                                      </p:tavLst>
                                    </p:anim>
                                    <p:animEffect transition="in" filter="fade">
                                      <p:cBhvr>
                                        <p:cTn id="10" dur="1000"/>
                                        <p:tgtEl>
                                          <p:spTgt spid="2050"/>
                                        </p:tgtEl>
                                      </p:cBhvr>
                                    </p:animEffect>
                                  </p:childTnLst>
                                </p:cTn>
                              </p:par>
                            </p:childTnLst>
                          </p:cTn>
                        </p:par>
                        <p:par>
                          <p:cTn id="11" fill="hold">
                            <p:stCondLst>
                              <p:cond delay="1000"/>
                            </p:stCondLst>
                            <p:childTnLst>
                              <p:par>
                                <p:cTn id="12" presetID="23" presetClass="emph" presetSubtype="0" fill="hold" grpId="2" nodeType="afterEffect">
                                  <p:stCondLst>
                                    <p:cond delay="0"/>
                                  </p:stCondLst>
                                  <p:childTnLst>
                                    <p:animClr clrSpc="hsl" dir="cw">
                                      <p:cBhvr override="childStyle">
                                        <p:cTn id="13" dur="500" fill="hold"/>
                                        <p:tgtEl>
                                          <p:spTgt spid="2050"/>
                                        </p:tgtEl>
                                        <p:attrNameLst>
                                          <p:attrName>style.color</p:attrName>
                                        </p:attrNameLst>
                                      </p:cBhvr>
                                      <p:by>
                                        <p:hsl h="10842353" s="0" l="0"/>
                                      </p:by>
                                    </p:animClr>
                                    <p:animClr clrSpc="hsl" dir="cw">
                                      <p:cBhvr>
                                        <p:cTn id="14" dur="500" fill="hold"/>
                                        <p:tgtEl>
                                          <p:spTgt spid="2050"/>
                                        </p:tgtEl>
                                        <p:attrNameLst>
                                          <p:attrName>fillcolor</p:attrName>
                                        </p:attrNameLst>
                                      </p:cBhvr>
                                      <p:by>
                                        <p:hsl h="10842353" s="0" l="0"/>
                                      </p:by>
                                    </p:animClr>
                                    <p:animClr clrSpc="hsl" dir="cw">
                                      <p:cBhvr>
                                        <p:cTn id="15" dur="500" fill="hold"/>
                                        <p:tgtEl>
                                          <p:spTgt spid="2050"/>
                                        </p:tgtEl>
                                        <p:attrNameLst>
                                          <p:attrName>stroke.color</p:attrName>
                                        </p:attrNameLst>
                                      </p:cBhvr>
                                      <p:by>
                                        <p:hsl h="10842353" s="0" l="0"/>
                                      </p:by>
                                    </p:animClr>
                                    <p:set>
                                      <p:cBhvr>
                                        <p:cTn id="16" dur="500" fill="hold"/>
                                        <p:tgtEl>
                                          <p:spTgt spid="2050"/>
                                        </p:tgtEl>
                                        <p:attrNameLst>
                                          <p:attrName>fill.type</p:attrName>
                                        </p:attrNameLst>
                                      </p:cBhvr>
                                      <p:to>
                                        <p:strVal val="solid"/>
                                      </p:to>
                                    </p:set>
                                  </p:childTnLst>
                                </p:cTn>
                              </p:par>
                            </p:childTnLst>
                          </p:cTn>
                        </p:par>
                        <p:par>
                          <p:cTn id="17" fill="hold">
                            <p:stCondLst>
                              <p:cond delay="1500"/>
                            </p:stCondLst>
                            <p:childTnLst>
                              <p:par>
                                <p:cTn id="18" presetID="23" presetClass="emph" presetSubtype="0" fill="hold" grpId="1" nodeType="afterEffect">
                                  <p:stCondLst>
                                    <p:cond delay="0"/>
                                  </p:stCondLst>
                                  <p:childTnLst>
                                    <p:animClr clrSpc="hsl" dir="cw">
                                      <p:cBhvr override="childStyle">
                                        <p:cTn id="19" dur="500" fill="hold"/>
                                        <p:tgtEl>
                                          <p:spTgt spid="2050"/>
                                        </p:tgtEl>
                                        <p:attrNameLst>
                                          <p:attrName>style.color</p:attrName>
                                        </p:attrNameLst>
                                      </p:cBhvr>
                                      <p:by>
                                        <p:hsl h="10842353" s="0" l="0"/>
                                      </p:by>
                                    </p:animClr>
                                    <p:animClr clrSpc="hsl" dir="cw">
                                      <p:cBhvr>
                                        <p:cTn id="20" dur="500" fill="hold"/>
                                        <p:tgtEl>
                                          <p:spTgt spid="2050"/>
                                        </p:tgtEl>
                                        <p:attrNameLst>
                                          <p:attrName>fillcolor</p:attrName>
                                        </p:attrNameLst>
                                      </p:cBhvr>
                                      <p:by>
                                        <p:hsl h="10842353" s="0" l="0"/>
                                      </p:by>
                                    </p:animClr>
                                    <p:animClr clrSpc="hsl" dir="cw">
                                      <p:cBhvr>
                                        <p:cTn id="21" dur="500" fill="hold"/>
                                        <p:tgtEl>
                                          <p:spTgt spid="2050"/>
                                        </p:tgtEl>
                                        <p:attrNameLst>
                                          <p:attrName>stroke.color</p:attrName>
                                        </p:attrNameLst>
                                      </p:cBhvr>
                                      <p:by>
                                        <p:hsl h="10842353" s="0" l="0"/>
                                      </p:by>
                                    </p:animClr>
                                    <p:set>
                                      <p:cBhvr>
                                        <p:cTn id="22" dur="500" fill="hold"/>
                                        <p:tgtEl>
                                          <p:spTgt spid="2050"/>
                                        </p:tgtEl>
                                        <p:attrNameLst>
                                          <p:attrName>fill.type</p:attrName>
                                        </p:attrNameLst>
                                      </p:cBhvr>
                                      <p:to>
                                        <p:strVal val="solid"/>
                                      </p:to>
                                    </p:set>
                                  </p:childTnLst>
                                </p:cTn>
                              </p:par>
                            </p:childTnLst>
                          </p:cTn>
                        </p:par>
                        <p:par>
                          <p:cTn id="23" fill="hold">
                            <p:stCondLst>
                              <p:cond delay="2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2051">
                                            <p:txEl>
                                              <p:pRg st="0" end="0"/>
                                            </p:txEl>
                                          </p:spTgt>
                                        </p:tgtEl>
                                        <p:attrNameLst>
                                          <p:attrName>style.visibility</p:attrName>
                                        </p:attrNameLst>
                                      </p:cBhvr>
                                      <p:to>
                                        <p:strVal val="visible"/>
                                      </p:to>
                                    </p:set>
                                    <p:anim calcmode="discrete" valueType="clr">
                                      <p:cBhvr override="childStyle">
                                        <p:cTn id="26" dur="80"/>
                                        <p:tgtEl>
                                          <p:spTgt spid="2051">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2051">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2051">
                                            <p:txEl>
                                              <p:pRg st="0" end="0"/>
                                            </p:txEl>
                                          </p:spTgt>
                                        </p:tgtEl>
                                        <p:attrNameLst>
                                          <p:attrName>fill.type</p:attrName>
                                        </p:attrNameLst>
                                      </p:cBhvr>
                                      <p:to>
                                        <p:strVal val="solid"/>
                                      </p:to>
                                    </p:set>
                                  </p:childTnLst>
                                </p:cTn>
                              </p:par>
                            </p:childTnLst>
                          </p:cTn>
                        </p:par>
                        <p:par>
                          <p:cTn id="29" fill="hold">
                            <p:stCondLst>
                              <p:cond delay="500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2051">
                                            <p:txEl>
                                              <p:pRg st="1" end="1"/>
                                            </p:txEl>
                                          </p:spTgt>
                                        </p:tgtEl>
                                        <p:attrNameLst>
                                          <p:attrName>style.visibility</p:attrName>
                                        </p:attrNameLst>
                                      </p:cBhvr>
                                      <p:to>
                                        <p:strVal val="visible"/>
                                      </p:to>
                                    </p:set>
                                    <p:anim calcmode="discrete" valueType="clr">
                                      <p:cBhvr override="childStyle">
                                        <p:cTn id="32" dur="80"/>
                                        <p:tgtEl>
                                          <p:spTgt spid="2051">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2051">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2051">
                                            <p:txEl>
                                              <p:pRg st="1" end="1"/>
                                            </p:txEl>
                                          </p:spTgt>
                                        </p:tgtEl>
                                        <p:attrNameLst>
                                          <p:attrName>fill.type</p:attrName>
                                        </p:attrNameLst>
                                      </p:cBhvr>
                                      <p:to>
                                        <p:strVal val="solid"/>
                                      </p:to>
                                    </p:set>
                                  </p:childTnLst>
                                </p:cTn>
                              </p:par>
                            </p:childTnLst>
                          </p:cTn>
                        </p:par>
                        <p:par>
                          <p:cTn id="35" fill="hold">
                            <p:stCondLst>
                              <p:cond delay="912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2051">
                                            <p:txEl>
                                              <p:pRg st="2" end="2"/>
                                            </p:txEl>
                                          </p:spTgt>
                                        </p:tgtEl>
                                        <p:attrNameLst>
                                          <p:attrName>style.visibility</p:attrName>
                                        </p:attrNameLst>
                                      </p:cBhvr>
                                      <p:to>
                                        <p:strVal val="visible"/>
                                      </p:to>
                                    </p:set>
                                    <p:anim calcmode="discrete" valueType="clr">
                                      <p:cBhvr override="childStyle">
                                        <p:cTn id="38" dur="80"/>
                                        <p:tgtEl>
                                          <p:spTgt spid="2051">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2051">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2051">
                                            <p:txEl>
                                              <p:pRg st="2" end="2"/>
                                            </p:txEl>
                                          </p:spTgt>
                                        </p:tgtEl>
                                        <p:attrNameLst>
                                          <p:attrName>fill.type</p:attrName>
                                        </p:attrNameLst>
                                      </p:cBhvr>
                                      <p:to>
                                        <p:strVal val="solid"/>
                                      </p:to>
                                    </p:set>
                                  </p:childTnLst>
                                </p:cTn>
                              </p:par>
                            </p:childTnLst>
                          </p:cTn>
                        </p:par>
                        <p:par>
                          <p:cTn id="41" fill="hold">
                            <p:stCondLst>
                              <p:cond delay="1044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2051">
                                            <p:txEl>
                                              <p:pRg st="3" end="3"/>
                                            </p:txEl>
                                          </p:spTgt>
                                        </p:tgtEl>
                                        <p:attrNameLst>
                                          <p:attrName>style.visibility</p:attrName>
                                        </p:attrNameLst>
                                      </p:cBhvr>
                                      <p:to>
                                        <p:strVal val="visible"/>
                                      </p:to>
                                    </p:set>
                                    <p:anim calcmode="discrete" valueType="clr">
                                      <p:cBhvr override="childStyle">
                                        <p:cTn id="44" dur="80"/>
                                        <p:tgtEl>
                                          <p:spTgt spid="2051">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2051">
                                            <p:txEl>
                                              <p:pRg st="3" end="3"/>
                                            </p:txEl>
                                          </p:spTgt>
                                        </p:tgtEl>
                                        <p:attrNameLst>
                                          <p:attrName>fillcolor</p:attrName>
                                        </p:attrNameLst>
                                      </p:cBhvr>
                                      <p:tavLst>
                                        <p:tav tm="0">
                                          <p:val>
                                            <p:clrVal>
                                              <a:schemeClr val="accent2"/>
                                            </p:clrVal>
                                          </p:val>
                                        </p:tav>
                                        <p:tav tm="50000">
                                          <p:val>
                                            <p:clrVal>
                                              <a:schemeClr val="hlink"/>
                                            </p:clrVal>
                                          </p:val>
                                        </p:tav>
                                      </p:tavLst>
                                    </p:anim>
                                    <p:set>
                                      <p:cBhvr>
                                        <p:cTn id="46" dur="80"/>
                                        <p:tgtEl>
                                          <p:spTgt spid="2051">
                                            <p:txEl>
                                              <p:pRg st="3" end="3"/>
                                            </p:txEl>
                                          </p:spTgt>
                                        </p:tgtEl>
                                        <p:attrNameLst>
                                          <p:attrName>fill.type</p:attrName>
                                        </p:attrNameLst>
                                      </p:cBhvr>
                                      <p:to>
                                        <p:strVal val="solid"/>
                                      </p:to>
                                    </p:set>
                                  </p:childTnLst>
                                </p:cTn>
                              </p:par>
                            </p:childTnLst>
                          </p:cTn>
                        </p:par>
                        <p:par>
                          <p:cTn id="47" fill="hold">
                            <p:stCondLst>
                              <p:cond delay="1116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2051">
                                            <p:txEl>
                                              <p:pRg st="4" end="4"/>
                                            </p:txEl>
                                          </p:spTgt>
                                        </p:tgtEl>
                                        <p:attrNameLst>
                                          <p:attrName>style.visibility</p:attrName>
                                        </p:attrNameLst>
                                      </p:cBhvr>
                                      <p:to>
                                        <p:strVal val="visible"/>
                                      </p:to>
                                    </p:set>
                                    <p:anim calcmode="discrete" valueType="clr">
                                      <p:cBhvr override="childStyle">
                                        <p:cTn id="50" dur="80"/>
                                        <p:tgtEl>
                                          <p:spTgt spid="2051">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2051">
                                            <p:txEl>
                                              <p:pRg st="4" end="4"/>
                                            </p:txEl>
                                          </p:spTgt>
                                        </p:tgtEl>
                                        <p:attrNameLst>
                                          <p:attrName>fillcolor</p:attrName>
                                        </p:attrNameLst>
                                      </p:cBhvr>
                                      <p:tavLst>
                                        <p:tav tm="0">
                                          <p:val>
                                            <p:clrVal>
                                              <a:schemeClr val="accent2"/>
                                            </p:clrVal>
                                          </p:val>
                                        </p:tav>
                                        <p:tav tm="50000">
                                          <p:val>
                                            <p:clrVal>
                                              <a:schemeClr val="hlink"/>
                                            </p:clrVal>
                                          </p:val>
                                        </p:tav>
                                      </p:tavLst>
                                    </p:anim>
                                    <p:set>
                                      <p:cBhvr>
                                        <p:cTn id="52" dur="80"/>
                                        <p:tgtEl>
                                          <p:spTgt spid="2051">
                                            <p:txEl>
                                              <p:pRg st="4" end="4"/>
                                            </p:txEl>
                                          </p:spTgt>
                                        </p:tgtEl>
                                        <p:attrNameLst>
                                          <p:attrName>fill.type</p:attrName>
                                        </p:attrNameLst>
                                      </p:cBhvr>
                                      <p:to>
                                        <p:strVal val="solid"/>
                                      </p:to>
                                    </p:set>
                                  </p:childTnLst>
                                </p:cTn>
                              </p:par>
                            </p:childTnLst>
                          </p:cTn>
                        </p:par>
                      </p:childTnLst>
                    </p:cTn>
                  </p:par>
                  <p:par>
                    <p:cTn id="53" fill="hold">
                      <p:stCondLst>
                        <p:cond delay="indefinite"/>
                      </p:stCondLst>
                      <p:childTnLst>
                        <p:par>
                          <p:cTn id="54" fill="hold">
                            <p:stCondLst>
                              <p:cond delay="0"/>
                            </p:stCondLst>
                            <p:childTnLst>
                              <p:par>
                                <p:cTn id="55" presetID="49" presetClass="exit" presetSubtype="0" accel="100000" fill="hold" nodeType="clickEffect">
                                  <p:stCondLst>
                                    <p:cond delay="0"/>
                                  </p:stCondLst>
                                  <p:iterate type="lt">
                                    <p:tmPct val="0"/>
                                  </p:iterate>
                                  <p:childTnLst>
                                    <p:anim calcmode="lin" valueType="num">
                                      <p:cBhvr>
                                        <p:cTn id="56" dur="1000"/>
                                        <p:tgtEl>
                                          <p:spTgt spid="2051">
                                            <p:txEl>
                                              <p:pRg st="0" end="0"/>
                                            </p:txEl>
                                          </p:spTgt>
                                        </p:tgtEl>
                                        <p:attrNameLst>
                                          <p:attrName>ppt_w</p:attrName>
                                        </p:attrNameLst>
                                      </p:cBhvr>
                                      <p:tavLst>
                                        <p:tav tm="0">
                                          <p:val>
                                            <p:strVal val="ppt_w"/>
                                          </p:val>
                                        </p:tav>
                                        <p:tav tm="100000">
                                          <p:val>
                                            <p:fltVal val="0"/>
                                          </p:val>
                                        </p:tav>
                                      </p:tavLst>
                                    </p:anim>
                                    <p:anim calcmode="lin" valueType="num">
                                      <p:cBhvr>
                                        <p:cTn id="57" dur="1000"/>
                                        <p:tgtEl>
                                          <p:spTgt spid="2051">
                                            <p:txEl>
                                              <p:pRg st="0" end="0"/>
                                            </p:txEl>
                                          </p:spTgt>
                                        </p:tgtEl>
                                        <p:attrNameLst>
                                          <p:attrName>ppt_h</p:attrName>
                                        </p:attrNameLst>
                                      </p:cBhvr>
                                      <p:tavLst>
                                        <p:tav tm="0">
                                          <p:val>
                                            <p:strVal val="ppt_h"/>
                                          </p:val>
                                        </p:tav>
                                        <p:tav tm="100000">
                                          <p:val>
                                            <p:fltVal val="0"/>
                                          </p:val>
                                        </p:tav>
                                      </p:tavLst>
                                    </p:anim>
                                    <p:anim calcmode="lin" valueType="num">
                                      <p:cBhvr>
                                        <p:cTn id="58" dur="1000"/>
                                        <p:tgtEl>
                                          <p:spTgt spid="2051">
                                            <p:txEl>
                                              <p:pRg st="0" end="0"/>
                                            </p:txEl>
                                          </p:spTgt>
                                        </p:tgtEl>
                                        <p:attrNameLst>
                                          <p:attrName>style.rotation</p:attrName>
                                        </p:attrNameLst>
                                      </p:cBhvr>
                                      <p:tavLst>
                                        <p:tav tm="0">
                                          <p:val>
                                            <p:fltVal val="0"/>
                                          </p:val>
                                        </p:tav>
                                        <p:tav tm="100000">
                                          <p:val>
                                            <p:fltVal val="360"/>
                                          </p:val>
                                        </p:tav>
                                      </p:tavLst>
                                    </p:anim>
                                    <p:animEffect transition="out" filter="fade">
                                      <p:cBhvr>
                                        <p:cTn id="59" dur="1000"/>
                                        <p:tgtEl>
                                          <p:spTgt spid="2051">
                                            <p:txEl>
                                              <p:pRg st="0" end="0"/>
                                            </p:txEl>
                                          </p:spTgt>
                                        </p:tgtEl>
                                      </p:cBhvr>
                                    </p:animEffect>
                                    <p:set>
                                      <p:cBhvr>
                                        <p:cTn id="60" dur="1" fill="hold">
                                          <p:stCondLst>
                                            <p:cond delay="999"/>
                                          </p:stCondLst>
                                        </p:cTn>
                                        <p:tgtEl>
                                          <p:spTgt spid="2051">
                                            <p:txEl>
                                              <p:pRg st="0" end="0"/>
                                            </p:txEl>
                                          </p:spTgt>
                                        </p:tgtEl>
                                        <p:attrNameLst>
                                          <p:attrName>style.visibility</p:attrName>
                                        </p:attrNameLst>
                                      </p:cBhvr>
                                      <p:to>
                                        <p:strVal val="hidden"/>
                                      </p:to>
                                    </p:set>
                                  </p:childTnLst>
                                </p:cTn>
                              </p:par>
                              <p:par>
                                <p:cTn id="61" presetID="49" presetClass="exit" presetSubtype="0" accel="100000" fill="hold" nodeType="withEffect">
                                  <p:stCondLst>
                                    <p:cond delay="0"/>
                                  </p:stCondLst>
                                  <p:iterate type="lt">
                                    <p:tmPct val="0"/>
                                  </p:iterate>
                                  <p:childTnLst>
                                    <p:anim calcmode="lin" valueType="num">
                                      <p:cBhvr>
                                        <p:cTn id="62" dur="1000"/>
                                        <p:tgtEl>
                                          <p:spTgt spid="2051">
                                            <p:txEl>
                                              <p:pRg st="1" end="1"/>
                                            </p:txEl>
                                          </p:spTgt>
                                        </p:tgtEl>
                                        <p:attrNameLst>
                                          <p:attrName>ppt_w</p:attrName>
                                        </p:attrNameLst>
                                      </p:cBhvr>
                                      <p:tavLst>
                                        <p:tav tm="0">
                                          <p:val>
                                            <p:strVal val="ppt_w"/>
                                          </p:val>
                                        </p:tav>
                                        <p:tav tm="100000">
                                          <p:val>
                                            <p:fltVal val="0"/>
                                          </p:val>
                                        </p:tav>
                                      </p:tavLst>
                                    </p:anim>
                                    <p:anim calcmode="lin" valueType="num">
                                      <p:cBhvr>
                                        <p:cTn id="63" dur="1000"/>
                                        <p:tgtEl>
                                          <p:spTgt spid="2051">
                                            <p:txEl>
                                              <p:pRg st="1" end="1"/>
                                            </p:txEl>
                                          </p:spTgt>
                                        </p:tgtEl>
                                        <p:attrNameLst>
                                          <p:attrName>ppt_h</p:attrName>
                                        </p:attrNameLst>
                                      </p:cBhvr>
                                      <p:tavLst>
                                        <p:tav tm="0">
                                          <p:val>
                                            <p:strVal val="ppt_h"/>
                                          </p:val>
                                        </p:tav>
                                        <p:tav tm="100000">
                                          <p:val>
                                            <p:fltVal val="0"/>
                                          </p:val>
                                        </p:tav>
                                      </p:tavLst>
                                    </p:anim>
                                    <p:anim calcmode="lin" valueType="num">
                                      <p:cBhvr>
                                        <p:cTn id="64" dur="1000"/>
                                        <p:tgtEl>
                                          <p:spTgt spid="2051">
                                            <p:txEl>
                                              <p:pRg st="1" end="1"/>
                                            </p:txEl>
                                          </p:spTgt>
                                        </p:tgtEl>
                                        <p:attrNameLst>
                                          <p:attrName>style.rotation</p:attrName>
                                        </p:attrNameLst>
                                      </p:cBhvr>
                                      <p:tavLst>
                                        <p:tav tm="0">
                                          <p:val>
                                            <p:fltVal val="0"/>
                                          </p:val>
                                        </p:tav>
                                        <p:tav tm="100000">
                                          <p:val>
                                            <p:fltVal val="360"/>
                                          </p:val>
                                        </p:tav>
                                      </p:tavLst>
                                    </p:anim>
                                    <p:animEffect transition="out" filter="fade">
                                      <p:cBhvr>
                                        <p:cTn id="65" dur="1000"/>
                                        <p:tgtEl>
                                          <p:spTgt spid="2051">
                                            <p:txEl>
                                              <p:pRg st="1" end="1"/>
                                            </p:txEl>
                                          </p:spTgt>
                                        </p:tgtEl>
                                      </p:cBhvr>
                                    </p:animEffect>
                                    <p:set>
                                      <p:cBhvr>
                                        <p:cTn id="66" dur="1" fill="hold">
                                          <p:stCondLst>
                                            <p:cond delay="999"/>
                                          </p:stCondLst>
                                        </p:cTn>
                                        <p:tgtEl>
                                          <p:spTgt spid="2051">
                                            <p:txEl>
                                              <p:pRg st="1" end="1"/>
                                            </p:txEl>
                                          </p:spTgt>
                                        </p:tgtEl>
                                        <p:attrNameLst>
                                          <p:attrName>style.visibility</p:attrName>
                                        </p:attrNameLst>
                                      </p:cBhvr>
                                      <p:to>
                                        <p:strVal val="hidden"/>
                                      </p:to>
                                    </p:set>
                                  </p:childTnLst>
                                </p:cTn>
                              </p:par>
                              <p:par>
                                <p:cTn id="67" presetID="49" presetClass="exit" presetSubtype="0" accel="100000" fill="hold" nodeType="withEffect">
                                  <p:stCondLst>
                                    <p:cond delay="0"/>
                                  </p:stCondLst>
                                  <p:iterate type="lt">
                                    <p:tmPct val="0"/>
                                  </p:iterate>
                                  <p:childTnLst>
                                    <p:anim calcmode="lin" valueType="num">
                                      <p:cBhvr>
                                        <p:cTn id="68" dur="1000"/>
                                        <p:tgtEl>
                                          <p:spTgt spid="2051">
                                            <p:txEl>
                                              <p:pRg st="2" end="2"/>
                                            </p:txEl>
                                          </p:spTgt>
                                        </p:tgtEl>
                                        <p:attrNameLst>
                                          <p:attrName>ppt_w</p:attrName>
                                        </p:attrNameLst>
                                      </p:cBhvr>
                                      <p:tavLst>
                                        <p:tav tm="0">
                                          <p:val>
                                            <p:strVal val="ppt_w"/>
                                          </p:val>
                                        </p:tav>
                                        <p:tav tm="100000">
                                          <p:val>
                                            <p:fltVal val="0"/>
                                          </p:val>
                                        </p:tav>
                                      </p:tavLst>
                                    </p:anim>
                                    <p:anim calcmode="lin" valueType="num">
                                      <p:cBhvr>
                                        <p:cTn id="69" dur="1000"/>
                                        <p:tgtEl>
                                          <p:spTgt spid="2051">
                                            <p:txEl>
                                              <p:pRg st="2" end="2"/>
                                            </p:txEl>
                                          </p:spTgt>
                                        </p:tgtEl>
                                        <p:attrNameLst>
                                          <p:attrName>ppt_h</p:attrName>
                                        </p:attrNameLst>
                                      </p:cBhvr>
                                      <p:tavLst>
                                        <p:tav tm="0">
                                          <p:val>
                                            <p:strVal val="ppt_h"/>
                                          </p:val>
                                        </p:tav>
                                        <p:tav tm="100000">
                                          <p:val>
                                            <p:fltVal val="0"/>
                                          </p:val>
                                        </p:tav>
                                      </p:tavLst>
                                    </p:anim>
                                    <p:anim calcmode="lin" valueType="num">
                                      <p:cBhvr>
                                        <p:cTn id="70" dur="1000"/>
                                        <p:tgtEl>
                                          <p:spTgt spid="2051">
                                            <p:txEl>
                                              <p:pRg st="2" end="2"/>
                                            </p:txEl>
                                          </p:spTgt>
                                        </p:tgtEl>
                                        <p:attrNameLst>
                                          <p:attrName>style.rotation</p:attrName>
                                        </p:attrNameLst>
                                      </p:cBhvr>
                                      <p:tavLst>
                                        <p:tav tm="0">
                                          <p:val>
                                            <p:fltVal val="0"/>
                                          </p:val>
                                        </p:tav>
                                        <p:tav tm="100000">
                                          <p:val>
                                            <p:fltVal val="360"/>
                                          </p:val>
                                        </p:tav>
                                      </p:tavLst>
                                    </p:anim>
                                    <p:animEffect transition="out" filter="fade">
                                      <p:cBhvr>
                                        <p:cTn id="71" dur="1000"/>
                                        <p:tgtEl>
                                          <p:spTgt spid="2051">
                                            <p:txEl>
                                              <p:pRg st="2" end="2"/>
                                            </p:txEl>
                                          </p:spTgt>
                                        </p:tgtEl>
                                      </p:cBhvr>
                                    </p:animEffect>
                                    <p:set>
                                      <p:cBhvr>
                                        <p:cTn id="72" dur="1" fill="hold">
                                          <p:stCondLst>
                                            <p:cond delay="999"/>
                                          </p:stCondLst>
                                        </p:cTn>
                                        <p:tgtEl>
                                          <p:spTgt spid="2051">
                                            <p:txEl>
                                              <p:pRg st="2" end="2"/>
                                            </p:txEl>
                                          </p:spTgt>
                                        </p:tgtEl>
                                        <p:attrNameLst>
                                          <p:attrName>style.visibility</p:attrName>
                                        </p:attrNameLst>
                                      </p:cBhvr>
                                      <p:to>
                                        <p:strVal val="hidden"/>
                                      </p:to>
                                    </p:set>
                                  </p:childTnLst>
                                </p:cTn>
                              </p:par>
                              <p:par>
                                <p:cTn id="73" presetID="49" presetClass="exit" presetSubtype="0" accel="100000" fill="hold" nodeType="withEffect">
                                  <p:stCondLst>
                                    <p:cond delay="0"/>
                                  </p:stCondLst>
                                  <p:iterate type="lt">
                                    <p:tmPct val="0"/>
                                  </p:iterate>
                                  <p:childTnLst>
                                    <p:anim calcmode="lin" valueType="num">
                                      <p:cBhvr>
                                        <p:cTn id="74" dur="1000"/>
                                        <p:tgtEl>
                                          <p:spTgt spid="2051">
                                            <p:txEl>
                                              <p:pRg st="3" end="3"/>
                                            </p:txEl>
                                          </p:spTgt>
                                        </p:tgtEl>
                                        <p:attrNameLst>
                                          <p:attrName>ppt_w</p:attrName>
                                        </p:attrNameLst>
                                      </p:cBhvr>
                                      <p:tavLst>
                                        <p:tav tm="0">
                                          <p:val>
                                            <p:strVal val="ppt_w"/>
                                          </p:val>
                                        </p:tav>
                                        <p:tav tm="100000">
                                          <p:val>
                                            <p:fltVal val="0"/>
                                          </p:val>
                                        </p:tav>
                                      </p:tavLst>
                                    </p:anim>
                                    <p:anim calcmode="lin" valueType="num">
                                      <p:cBhvr>
                                        <p:cTn id="75" dur="1000"/>
                                        <p:tgtEl>
                                          <p:spTgt spid="2051">
                                            <p:txEl>
                                              <p:pRg st="3" end="3"/>
                                            </p:txEl>
                                          </p:spTgt>
                                        </p:tgtEl>
                                        <p:attrNameLst>
                                          <p:attrName>ppt_h</p:attrName>
                                        </p:attrNameLst>
                                      </p:cBhvr>
                                      <p:tavLst>
                                        <p:tav tm="0">
                                          <p:val>
                                            <p:strVal val="ppt_h"/>
                                          </p:val>
                                        </p:tav>
                                        <p:tav tm="100000">
                                          <p:val>
                                            <p:fltVal val="0"/>
                                          </p:val>
                                        </p:tav>
                                      </p:tavLst>
                                    </p:anim>
                                    <p:anim calcmode="lin" valueType="num">
                                      <p:cBhvr>
                                        <p:cTn id="76" dur="1000"/>
                                        <p:tgtEl>
                                          <p:spTgt spid="2051">
                                            <p:txEl>
                                              <p:pRg st="3" end="3"/>
                                            </p:txEl>
                                          </p:spTgt>
                                        </p:tgtEl>
                                        <p:attrNameLst>
                                          <p:attrName>style.rotation</p:attrName>
                                        </p:attrNameLst>
                                      </p:cBhvr>
                                      <p:tavLst>
                                        <p:tav tm="0">
                                          <p:val>
                                            <p:fltVal val="0"/>
                                          </p:val>
                                        </p:tav>
                                        <p:tav tm="100000">
                                          <p:val>
                                            <p:fltVal val="360"/>
                                          </p:val>
                                        </p:tav>
                                      </p:tavLst>
                                    </p:anim>
                                    <p:animEffect transition="out" filter="fade">
                                      <p:cBhvr>
                                        <p:cTn id="77" dur="1000"/>
                                        <p:tgtEl>
                                          <p:spTgt spid="2051">
                                            <p:txEl>
                                              <p:pRg st="3" end="3"/>
                                            </p:txEl>
                                          </p:spTgt>
                                        </p:tgtEl>
                                      </p:cBhvr>
                                    </p:animEffect>
                                    <p:set>
                                      <p:cBhvr>
                                        <p:cTn id="78" dur="1" fill="hold">
                                          <p:stCondLst>
                                            <p:cond delay="999"/>
                                          </p:stCondLst>
                                        </p:cTn>
                                        <p:tgtEl>
                                          <p:spTgt spid="2051">
                                            <p:txEl>
                                              <p:pRg st="3" end="3"/>
                                            </p:txEl>
                                          </p:spTgt>
                                        </p:tgtEl>
                                        <p:attrNameLst>
                                          <p:attrName>style.visibility</p:attrName>
                                        </p:attrNameLst>
                                      </p:cBhvr>
                                      <p:to>
                                        <p:strVal val="hidden"/>
                                      </p:to>
                                    </p:set>
                                  </p:childTnLst>
                                </p:cTn>
                              </p:par>
                              <p:par>
                                <p:cTn id="79" presetID="49" presetClass="exit" presetSubtype="0" accel="100000" fill="hold" nodeType="withEffect">
                                  <p:stCondLst>
                                    <p:cond delay="0"/>
                                  </p:stCondLst>
                                  <p:iterate type="lt">
                                    <p:tmPct val="0"/>
                                  </p:iterate>
                                  <p:childTnLst>
                                    <p:anim calcmode="lin" valueType="num">
                                      <p:cBhvr>
                                        <p:cTn id="80" dur="1000"/>
                                        <p:tgtEl>
                                          <p:spTgt spid="2051">
                                            <p:txEl>
                                              <p:pRg st="4" end="4"/>
                                            </p:txEl>
                                          </p:spTgt>
                                        </p:tgtEl>
                                        <p:attrNameLst>
                                          <p:attrName>ppt_w</p:attrName>
                                        </p:attrNameLst>
                                      </p:cBhvr>
                                      <p:tavLst>
                                        <p:tav tm="0">
                                          <p:val>
                                            <p:strVal val="ppt_w"/>
                                          </p:val>
                                        </p:tav>
                                        <p:tav tm="100000">
                                          <p:val>
                                            <p:fltVal val="0"/>
                                          </p:val>
                                        </p:tav>
                                      </p:tavLst>
                                    </p:anim>
                                    <p:anim calcmode="lin" valueType="num">
                                      <p:cBhvr>
                                        <p:cTn id="81" dur="1000"/>
                                        <p:tgtEl>
                                          <p:spTgt spid="2051">
                                            <p:txEl>
                                              <p:pRg st="4" end="4"/>
                                            </p:txEl>
                                          </p:spTgt>
                                        </p:tgtEl>
                                        <p:attrNameLst>
                                          <p:attrName>ppt_h</p:attrName>
                                        </p:attrNameLst>
                                      </p:cBhvr>
                                      <p:tavLst>
                                        <p:tav tm="0">
                                          <p:val>
                                            <p:strVal val="ppt_h"/>
                                          </p:val>
                                        </p:tav>
                                        <p:tav tm="100000">
                                          <p:val>
                                            <p:fltVal val="0"/>
                                          </p:val>
                                        </p:tav>
                                      </p:tavLst>
                                    </p:anim>
                                    <p:anim calcmode="lin" valueType="num">
                                      <p:cBhvr>
                                        <p:cTn id="82" dur="1000"/>
                                        <p:tgtEl>
                                          <p:spTgt spid="2051">
                                            <p:txEl>
                                              <p:pRg st="4" end="4"/>
                                            </p:txEl>
                                          </p:spTgt>
                                        </p:tgtEl>
                                        <p:attrNameLst>
                                          <p:attrName>style.rotation</p:attrName>
                                        </p:attrNameLst>
                                      </p:cBhvr>
                                      <p:tavLst>
                                        <p:tav tm="0">
                                          <p:val>
                                            <p:fltVal val="0"/>
                                          </p:val>
                                        </p:tav>
                                        <p:tav tm="100000">
                                          <p:val>
                                            <p:fltVal val="360"/>
                                          </p:val>
                                        </p:tav>
                                      </p:tavLst>
                                    </p:anim>
                                    <p:animEffect transition="out" filter="fade">
                                      <p:cBhvr>
                                        <p:cTn id="83" dur="1000"/>
                                        <p:tgtEl>
                                          <p:spTgt spid="2051">
                                            <p:txEl>
                                              <p:pRg st="4" end="4"/>
                                            </p:txEl>
                                          </p:spTgt>
                                        </p:tgtEl>
                                      </p:cBhvr>
                                    </p:animEffect>
                                    <p:set>
                                      <p:cBhvr>
                                        <p:cTn id="84" dur="1" fill="hold">
                                          <p:stCondLst>
                                            <p:cond delay="999"/>
                                          </p:stCondLst>
                                        </p:cTn>
                                        <p:tgtEl>
                                          <p:spTgt spid="2051">
                                            <p:txEl>
                                              <p:pRg st="4" end="4"/>
                                            </p:txEl>
                                          </p:spTgt>
                                        </p:tgtEl>
                                        <p:attrNameLst>
                                          <p:attrName>style.visibility</p:attrName>
                                        </p:attrNameLst>
                                      </p:cBhvr>
                                      <p:to>
                                        <p:strVal val="hidden"/>
                                      </p:to>
                                    </p:set>
                                  </p:childTnLst>
                                </p:cTn>
                              </p:par>
                              <p:par>
                                <p:cTn id="85" presetID="49" presetClass="exit" presetSubtype="0" accel="100000" fill="hold" grpId="3" nodeType="withEffect">
                                  <p:stCondLst>
                                    <p:cond delay="0"/>
                                  </p:stCondLst>
                                  <p:childTnLst>
                                    <p:anim calcmode="lin" valueType="num">
                                      <p:cBhvr>
                                        <p:cTn id="86" dur="500"/>
                                        <p:tgtEl>
                                          <p:spTgt spid="2050"/>
                                        </p:tgtEl>
                                        <p:attrNameLst>
                                          <p:attrName>ppt_w</p:attrName>
                                        </p:attrNameLst>
                                      </p:cBhvr>
                                      <p:tavLst>
                                        <p:tav tm="0">
                                          <p:val>
                                            <p:strVal val="ppt_w"/>
                                          </p:val>
                                        </p:tav>
                                        <p:tav tm="100000">
                                          <p:val>
                                            <p:fltVal val="0"/>
                                          </p:val>
                                        </p:tav>
                                      </p:tavLst>
                                    </p:anim>
                                    <p:anim calcmode="lin" valueType="num">
                                      <p:cBhvr>
                                        <p:cTn id="87" dur="500"/>
                                        <p:tgtEl>
                                          <p:spTgt spid="2050"/>
                                        </p:tgtEl>
                                        <p:attrNameLst>
                                          <p:attrName>ppt_h</p:attrName>
                                        </p:attrNameLst>
                                      </p:cBhvr>
                                      <p:tavLst>
                                        <p:tav tm="0">
                                          <p:val>
                                            <p:strVal val="ppt_h"/>
                                          </p:val>
                                        </p:tav>
                                        <p:tav tm="100000">
                                          <p:val>
                                            <p:fltVal val="0"/>
                                          </p:val>
                                        </p:tav>
                                      </p:tavLst>
                                    </p:anim>
                                    <p:anim calcmode="lin" valueType="num">
                                      <p:cBhvr>
                                        <p:cTn id="88" dur="500"/>
                                        <p:tgtEl>
                                          <p:spTgt spid="2050"/>
                                        </p:tgtEl>
                                        <p:attrNameLst>
                                          <p:attrName>style.rotation</p:attrName>
                                        </p:attrNameLst>
                                      </p:cBhvr>
                                      <p:tavLst>
                                        <p:tav tm="0">
                                          <p:val>
                                            <p:fltVal val="0"/>
                                          </p:val>
                                        </p:tav>
                                        <p:tav tm="100000">
                                          <p:val>
                                            <p:fltVal val="360"/>
                                          </p:val>
                                        </p:tav>
                                      </p:tavLst>
                                    </p:anim>
                                    <p:animEffect transition="out" filter="fade">
                                      <p:cBhvr>
                                        <p:cTn id="89" dur="500"/>
                                        <p:tgtEl>
                                          <p:spTgt spid="2050"/>
                                        </p:tgtEl>
                                      </p:cBhvr>
                                    </p:animEffect>
                                    <p:set>
                                      <p:cBhvr>
                                        <p:cTn id="90" dur="1" fill="hold">
                                          <p:stCondLst>
                                            <p:cond delay="499"/>
                                          </p:stCondLst>
                                        </p:cTn>
                                        <p:tgtEl>
                                          <p:spTgt spid="2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0" grpId="1"/>
      <p:bldP spid="2050" grpId="2"/>
      <p:bldP spid="2050" grpId="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77" name="Rectangle 13"/>
          <p:cNvSpPr>
            <a:spLocks noGrp="1" noChangeArrowheads="1"/>
          </p:cNvSpPr>
          <p:nvPr>
            <p:ph type="title"/>
          </p:nvPr>
        </p:nvSpPr>
        <p:spPr/>
        <p:txBody>
          <a:bodyPr/>
          <a:lstStyle/>
          <a:p>
            <a:pPr rtl="0"/>
            <a:r>
              <a:rPr lang="en-US" sz="3600" b="1">
                <a:solidFill>
                  <a:srgbClr val="FF5050"/>
                </a:solidFill>
              </a:rPr>
              <a:t>Economic bodies of the State Employees Union</a:t>
            </a:r>
            <a:r>
              <a:rPr lang="en-US" sz="4000" b="1">
                <a:solidFill>
                  <a:schemeClr val="hlink"/>
                </a:solidFill>
                <a:effectLst/>
              </a:rPr>
              <a:t/>
            </a:r>
            <a:br>
              <a:rPr lang="en-US" sz="4000" b="1">
                <a:solidFill>
                  <a:schemeClr val="hlink"/>
                </a:solidFill>
                <a:effectLst/>
              </a:rPr>
            </a:br>
            <a:endParaRPr lang="en-US" sz="4000" b="1">
              <a:solidFill>
                <a:schemeClr val="hlink"/>
              </a:solidFill>
              <a:effectLst/>
            </a:endParaRPr>
          </a:p>
        </p:txBody>
      </p:sp>
      <p:graphicFrame>
        <p:nvGraphicFramePr>
          <p:cNvPr id="2" name="דיאגרמה 1"/>
          <p:cNvGraphicFramePr/>
          <p:nvPr/>
        </p:nvGraphicFramePr>
        <p:xfrm>
          <a:off x="312738" y="1268760"/>
          <a:ext cx="8208962" cy="5522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graphicEl>
                                              <a:dgm id="{D216D57D-A8D5-4C76-AE31-A4D80CFBEBA5}"/>
                                            </p:graphicEl>
                                          </p:spTgt>
                                        </p:tgtEl>
                                        <p:attrNameLst>
                                          <p:attrName>style.visibility</p:attrName>
                                        </p:attrNameLst>
                                      </p:cBhvr>
                                      <p:to>
                                        <p:strVal val="visible"/>
                                      </p:to>
                                    </p:set>
                                    <p:animEffect transition="in" filter="fade">
                                      <p:cBhvr>
                                        <p:cTn id="7" dur="1000"/>
                                        <p:tgtEl>
                                          <p:spTgt spid="2">
                                            <p:graphicEl>
                                              <a:dgm id="{D216D57D-A8D5-4C76-AE31-A4D80CFBEBA5}"/>
                                            </p:graphicEl>
                                          </p:spTgt>
                                        </p:tgtEl>
                                      </p:cBhvr>
                                    </p:animEffect>
                                    <p:anim calcmode="lin" valueType="num">
                                      <p:cBhvr>
                                        <p:cTn id="8" dur="1000" fill="hold"/>
                                        <p:tgtEl>
                                          <p:spTgt spid="2">
                                            <p:graphicEl>
                                              <a:dgm id="{D216D57D-A8D5-4C76-AE31-A4D80CFBEBA5}"/>
                                            </p:graphicEl>
                                          </p:spTgt>
                                        </p:tgtEl>
                                        <p:attrNameLst>
                                          <p:attrName>style.rotation</p:attrName>
                                        </p:attrNameLst>
                                      </p:cBhvr>
                                      <p:tavLst>
                                        <p:tav tm="0">
                                          <p:val>
                                            <p:fltVal val="720"/>
                                          </p:val>
                                        </p:tav>
                                        <p:tav tm="100000">
                                          <p:val>
                                            <p:fltVal val="0"/>
                                          </p:val>
                                        </p:tav>
                                      </p:tavLst>
                                    </p:anim>
                                    <p:anim calcmode="lin" valueType="num">
                                      <p:cBhvr>
                                        <p:cTn id="9" dur="1000" fill="hold"/>
                                        <p:tgtEl>
                                          <p:spTgt spid="2">
                                            <p:graphicEl>
                                              <a:dgm id="{D216D57D-A8D5-4C76-AE31-A4D80CFBEBA5}"/>
                                            </p:graphicEl>
                                          </p:spTgt>
                                        </p:tgtEl>
                                        <p:attrNameLst>
                                          <p:attrName>ppt_h</p:attrName>
                                        </p:attrNameLst>
                                      </p:cBhvr>
                                      <p:tavLst>
                                        <p:tav tm="0">
                                          <p:val>
                                            <p:fltVal val="0"/>
                                          </p:val>
                                        </p:tav>
                                        <p:tav tm="100000">
                                          <p:val>
                                            <p:strVal val="#ppt_h"/>
                                          </p:val>
                                        </p:tav>
                                      </p:tavLst>
                                    </p:anim>
                                    <p:anim calcmode="lin" valueType="num">
                                      <p:cBhvr>
                                        <p:cTn id="10" dur="1000" fill="hold"/>
                                        <p:tgtEl>
                                          <p:spTgt spid="2">
                                            <p:graphicEl>
                                              <a:dgm id="{D216D57D-A8D5-4C76-AE31-A4D80CFBEBA5}"/>
                                            </p:graphicEl>
                                          </p:spTgt>
                                        </p:tgtEl>
                                        <p:attrNameLst>
                                          <p:attrName>ppt_w</p:attrName>
                                        </p:attrNameLst>
                                      </p:cBhvr>
                                      <p:tavLst>
                                        <p:tav tm="0">
                                          <p:val>
                                            <p:fltVal val="0"/>
                                          </p:val>
                                        </p:tav>
                                        <p:tav tm="100000">
                                          <p:val>
                                            <p:strVal val="#ppt_w"/>
                                          </p:val>
                                        </p:tav>
                                      </p:tavLst>
                                    </p:anim>
                                  </p:childTnLst>
                                </p:cTn>
                              </p:par>
                              <p:par>
                                <p:cTn id="11" presetID="35" presetClass="entr" presetSubtype="0" fill="hold" grpId="0" nodeType="withEffect">
                                  <p:stCondLst>
                                    <p:cond delay="0"/>
                                  </p:stCondLst>
                                  <p:childTnLst>
                                    <p:set>
                                      <p:cBhvr>
                                        <p:cTn id="12" dur="1" fill="hold">
                                          <p:stCondLst>
                                            <p:cond delay="0"/>
                                          </p:stCondLst>
                                        </p:cTn>
                                        <p:tgtEl>
                                          <p:spTgt spid="2">
                                            <p:graphicEl>
                                              <a:dgm id="{6EBE6B86-9A62-4911-BF99-2B6917639EEC}"/>
                                            </p:graphicEl>
                                          </p:spTgt>
                                        </p:tgtEl>
                                        <p:attrNameLst>
                                          <p:attrName>style.visibility</p:attrName>
                                        </p:attrNameLst>
                                      </p:cBhvr>
                                      <p:to>
                                        <p:strVal val="visible"/>
                                      </p:to>
                                    </p:set>
                                    <p:animEffect transition="in" filter="fade">
                                      <p:cBhvr>
                                        <p:cTn id="13" dur="1000"/>
                                        <p:tgtEl>
                                          <p:spTgt spid="2">
                                            <p:graphicEl>
                                              <a:dgm id="{6EBE6B86-9A62-4911-BF99-2B6917639EEC}"/>
                                            </p:graphicEl>
                                          </p:spTgt>
                                        </p:tgtEl>
                                      </p:cBhvr>
                                    </p:animEffect>
                                    <p:anim calcmode="lin" valueType="num">
                                      <p:cBhvr>
                                        <p:cTn id="14" dur="1000" fill="hold"/>
                                        <p:tgtEl>
                                          <p:spTgt spid="2">
                                            <p:graphicEl>
                                              <a:dgm id="{6EBE6B86-9A62-4911-BF99-2B6917639EEC}"/>
                                            </p:graphicEl>
                                          </p:spTgt>
                                        </p:tgtEl>
                                        <p:attrNameLst>
                                          <p:attrName>style.rotation</p:attrName>
                                        </p:attrNameLst>
                                      </p:cBhvr>
                                      <p:tavLst>
                                        <p:tav tm="0">
                                          <p:val>
                                            <p:fltVal val="720"/>
                                          </p:val>
                                        </p:tav>
                                        <p:tav tm="100000">
                                          <p:val>
                                            <p:fltVal val="0"/>
                                          </p:val>
                                        </p:tav>
                                      </p:tavLst>
                                    </p:anim>
                                    <p:anim calcmode="lin" valueType="num">
                                      <p:cBhvr>
                                        <p:cTn id="15" dur="1000" fill="hold"/>
                                        <p:tgtEl>
                                          <p:spTgt spid="2">
                                            <p:graphicEl>
                                              <a:dgm id="{6EBE6B86-9A62-4911-BF99-2B6917639EEC}"/>
                                            </p:graphicEl>
                                          </p:spTgt>
                                        </p:tgtEl>
                                        <p:attrNameLst>
                                          <p:attrName>ppt_h</p:attrName>
                                        </p:attrNameLst>
                                      </p:cBhvr>
                                      <p:tavLst>
                                        <p:tav tm="0">
                                          <p:val>
                                            <p:fltVal val="0"/>
                                          </p:val>
                                        </p:tav>
                                        <p:tav tm="100000">
                                          <p:val>
                                            <p:strVal val="#ppt_h"/>
                                          </p:val>
                                        </p:tav>
                                      </p:tavLst>
                                    </p:anim>
                                    <p:anim calcmode="lin" valueType="num">
                                      <p:cBhvr>
                                        <p:cTn id="16" dur="1000" fill="hold"/>
                                        <p:tgtEl>
                                          <p:spTgt spid="2">
                                            <p:graphicEl>
                                              <a:dgm id="{6EBE6B86-9A62-4911-BF99-2B6917639EEC}"/>
                                            </p:graphicEl>
                                          </p:spTgt>
                                        </p:tgtEl>
                                        <p:attrNameLst>
                                          <p:attrName>ppt_w</p:attrName>
                                        </p:attrNameLst>
                                      </p:cBhvr>
                                      <p:tavLst>
                                        <p:tav tm="0">
                                          <p:val>
                                            <p:fltVal val="0"/>
                                          </p:val>
                                        </p:tav>
                                        <p:tav tm="100000">
                                          <p:val>
                                            <p:strVal val="#ppt_w"/>
                                          </p:val>
                                        </p:tav>
                                      </p:tavLst>
                                    </p:anim>
                                  </p:childTnLst>
                                </p:cTn>
                              </p:par>
                              <p:par>
                                <p:cTn id="17" presetID="35" presetClass="entr" presetSubtype="0" fill="hold" grpId="0" nodeType="withEffect">
                                  <p:stCondLst>
                                    <p:cond delay="0"/>
                                  </p:stCondLst>
                                  <p:childTnLst>
                                    <p:set>
                                      <p:cBhvr>
                                        <p:cTn id="18" dur="1" fill="hold">
                                          <p:stCondLst>
                                            <p:cond delay="0"/>
                                          </p:stCondLst>
                                        </p:cTn>
                                        <p:tgtEl>
                                          <p:spTgt spid="2">
                                            <p:graphicEl>
                                              <a:dgm id="{74D4CD4C-F5BF-4855-8DC8-E34702AA228B}"/>
                                            </p:graphicEl>
                                          </p:spTgt>
                                        </p:tgtEl>
                                        <p:attrNameLst>
                                          <p:attrName>style.visibility</p:attrName>
                                        </p:attrNameLst>
                                      </p:cBhvr>
                                      <p:to>
                                        <p:strVal val="visible"/>
                                      </p:to>
                                    </p:set>
                                    <p:animEffect transition="in" filter="fade">
                                      <p:cBhvr>
                                        <p:cTn id="19" dur="1000"/>
                                        <p:tgtEl>
                                          <p:spTgt spid="2">
                                            <p:graphicEl>
                                              <a:dgm id="{74D4CD4C-F5BF-4855-8DC8-E34702AA228B}"/>
                                            </p:graphicEl>
                                          </p:spTgt>
                                        </p:tgtEl>
                                      </p:cBhvr>
                                    </p:animEffect>
                                    <p:anim calcmode="lin" valueType="num">
                                      <p:cBhvr>
                                        <p:cTn id="20" dur="1000" fill="hold"/>
                                        <p:tgtEl>
                                          <p:spTgt spid="2">
                                            <p:graphicEl>
                                              <a:dgm id="{74D4CD4C-F5BF-4855-8DC8-E34702AA228B}"/>
                                            </p:graphicEl>
                                          </p:spTgt>
                                        </p:tgtEl>
                                        <p:attrNameLst>
                                          <p:attrName>style.rotation</p:attrName>
                                        </p:attrNameLst>
                                      </p:cBhvr>
                                      <p:tavLst>
                                        <p:tav tm="0">
                                          <p:val>
                                            <p:fltVal val="720"/>
                                          </p:val>
                                        </p:tav>
                                        <p:tav tm="100000">
                                          <p:val>
                                            <p:fltVal val="0"/>
                                          </p:val>
                                        </p:tav>
                                      </p:tavLst>
                                    </p:anim>
                                    <p:anim calcmode="lin" valueType="num">
                                      <p:cBhvr>
                                        <p:cTn id="21" dur="1000" fill="hold"/>
                                        <p:tgtEl>
                                          <p:spTgt spid="2">
                                            <p:graphicEl>
                                              <a:dgm id="{74D4CD4C-F5BF-4855-8DC8-E34702AA228B}"/>
                                            </p:graphicEl>
                                          </p:spTgt>
                                        </p:tgtEl>
                                        <p:attrNameLst>
                                          <p:attrName>ppt_h</p:attrName>
                                        </p:attrNameLst>
                                      </p:cBhvr>
                                      <p:tavLst>
                                        <p:tav tm="0">
                                          <p:val>
                                            <p:fltVal val="0"/>
                                          </p:val>
                                        </p:tav>
                                        <p:tav tm="100000">
                                          <p:val>
                                            <p:strVal val="#ppt_h"/>
                                          </p:val>
                                        </p:tav>
                                      </p:tavLst>
                                    </p:anim>
                                    <p:anim calcmode="lin" valueType="num">
                                      <p:cBhvr>
                                        <p:cTn id="22" dur="1000" fill="hold"/>
                                        <p:tgtEl>
                                          <p:spTgt spid="2">
                                            <p:graphicEl>
                                              <a:dgm id="{74D4CD4C-F5BF-4855-8DC8-E34702AA228B}"/>
                                            </p:graphicEl>
                                          </p:spTgt>
                                        </p:tgtEl>
                                        <p:attrNameLst>
                                          <p:attrName>ppt_w</p:attrName>
                                        </p:attrNameLst>
                                      </p:cBhvr>
                                      <p:tavLst>
                                        <p:tav tm="0">
                                          <p:val>
                                            <p:fltVal val="0"/>
                                          </p:val>
                                        </p:tav>
                                        <p:tav tm="100000">
                                          <p:val>
                                            <p:strVal val="#ppt_w"/>
                                          </p:val>
                                        </p:tav>
                                      </p:tavLst>
                                    </p:anim>
                                  </p:childTnLst>
                                </p:cTn>
                              </p:par>
                              <p:par>
                                <p:cTn id="23" presetID="35" presetClass="entr" presetSubtype="0" fill="hold" grpId="0" nodeType="withEffect">
                                  <p:stCondLst>
                                    <p:cond delay="0"/>
                                  </p:stCondLst>
                                  <p:childTnLst>
                                    <p:set>
                                      <p:cBhvr>
                                        <p:cTn id="24" dur="1" fill="hold">
                                          <p:stCondLst>
                                            <p:cond delay="0"/>
                                          </p:stCondLst>
                                        </p:cTn>
                                        <p:tgtEl>
                                          <p:spTgt spid="2">
                                            <p:graphicEl>
                                              <a:dgm id="{FE5B5B5F-BB27-4700-B68D-4FDBE73E069F}"/>
                                            </p:graphicEl>
                                          </p:spTgt>
                                        </p:tgtEl>
                                        <p:attrNameLst>
                                          <p:attrName>style.visibility</p:attrName>
                                        </p:attrNameLst>
                                      </p:cBhvr>
                                      <p:to>
                                        <p:strVal val="visible"/>
                                      </p:to>
                                    </p:set>
                                    <p:animEffect transition="in" filter="fade">
                                      <p:cBhvr>
                                        <p:cTn id="25" dur="1000"/>
                                        <p:tgtEl>
                                          <p:spTgt spid="2">
                                            <p:graphicEl>
                                              <a:dgm id="{FE5B5B5F-BB27-4700-B68D-4FDBE73E069F}"/>
                                            </p:graphicEl>
                                          </p:spTgt>
                                        </p:tgtEl>
                                      </p:cBhvr>
                                    </p:animEffect>
                                    <p:anim calcmode="lin" valueType="num">
                                      <p:cBhvr>
                                        <p:cTn id="26" dur="1000" fill="hold"/>
                                        <p:tgtEl>
                                          <p:spTgt spid="2">
                                            <p:graphicEl>
                                              <a:dgm id="{FE5B5B5F-BB27-4700-B68D-4FDBE73E069F}"/>
                                            </p:graphicEl>
                                          </p:spTgt>
                                        </p:tgtEl>
                                        <p:attrNameLst>
                                          <p:attrName>style.rotation</p:attrName>
                                        </p:attrNameLst>
                                      </p:cBhvr>
                                      <p:tavLst>
                                        <p:tav tm="0">
                                          <p:val>
                                            <p:fltVal val="720"/>
                                          </p:val>
                                        </p:tav>
                                        <p:tav tm="100000">
                                          <p:val>
                                            <p:fltVal val="0"/>
                                          </p:val>
                                        </p:tav>
                                      </p:tavLst>
                                    </p:anim>
                                    <p:anim calcmode="lin" valueType="num">
                                      <p:cBhvr>
                                        <p:cTn id="27" dur="1000" fill="hold"/>
                                        <p:tgtEl>
                                          <p:spTgt spid="2">
                                            <p:graphicEl>
                                              <a:dgm id="{FE5B5B5F-BB27-4700-B68D-4FDBE73E069F}"/>
                                            </p:graphicEl>
                                          </p:spTgt>
                                        </p:tgtEl>
                                        <p:attrNameLst>
                                          <p:attrName>ppt_h</p:attrName>
                                        </p:attrNameLst>
                                      </p:cBhvr>
                                      <p:tavLst>
                                        <p:tav tm="0">
                                          <p:val>
                                            <p:fltVal val="0"/>
                                          </p:val>
                                        </p:tav>
                                        <p:tav tm="100000">
                                          <p:val>
                                            <p:strVal val="#ppt_h"/>
                                          </p:val>
                                        </p:tav>
                                      </p:tavLst>
                                    </p:anim>
                                    <p:anim calcmode="lin" valueType="num">
                                      <p:cBhvr>
                                        <p:cTn id="28" dur="1000" fill="hold"/>
                                        <p:tgtEl>
                                          <p:spTgt spid="2">
                                            <p:graphicEl>
                                              <a:dgm id="{FE5B5B5F-BB27-4700-B68D-4FDBE73E069F}"/>
                                            </p:graphicEl>
                                          </p:spTgt>
                                        </p:tgtEl>
                                        <p:attrNameLst>
                                          <p:attrName>ppt_w</p:attrName>
                                        </p:attrNameLst>
                                      </p:cBhvr>
                                      <p:tavLst>
                                        <p:tav tm="0">
                                          <p:val>
                                            <p:fltVal val="0"/>
                                          </p:val>
                                        </p:tav>
                                        <p:tav tm="100000">
                                          <p:val>
                                            <p:strVal val="#ppt_w"/>
                                          </p:val>
                                        </p:tav>
                                      </p:tavLst>
                                    </p:anim>
                                  </p:childTnLst>
                                </p:cTn>
                              </p:par>
                              <p:par>
                                <p:cTn id="29" presetID="35" presetClass="entr" presetSubtype="0" fill="hold" grpId="0" nodeType="withEffect">
                                  <p:stCondLst>
                                    <p:cond delay="0"/>
                                  </p:stCondLst>
                                  <p:childTnLst>
                                    <p:set>
                                      <p:cBhvr>
                                        <p:cTn id="30" dur="1" fill="hold">
                                          <p:stCondLst>
                                            <p:cond delay="0"/>
                                          </p:stCondLst>
                                        </p:cTn>
                                        <p:tgtEl>
                                          <p:spTgt spid="2">
                                            <p:graphicEl>
                                              <a:dgm id="{99C525DB-ECB9-489E-961C-DB135B110AB3}"/>
                                            </p:graphicEl>
                                          </p:spTgt>
                                        </p:tgtEl>
                                        <p:attrNameLst>
                                          <p:attrName>style.visibility</p:attrName>
                                        </p:attrNameLst>
                                      </p:cBhvr>
                                      <p:to>
                                        <p:strVal val="visible"/>
                                      </p:to>
                                    </p:set>
                                    <p:animEffect transition="in" filter="fade">
                                      <p:cBhvr>
                                        <p:cTn id="31" dur="1000"/>
                                        <p:tgtEl>
                                          <p:spTgt spid="2">
                                            <p:graphicEl>
                                              <a:dgm id="{99C525DB-ECB9-489E-961C-DB135B110AB3}"/>
                                            </p:graphicEl>
                                          </p:spTgt>
                                        </p:tgtEl>
                                      </p:cBhvr>
                                    </p:animEffect>
                                    <p:anim calcmode="lin" valueType="num">
                                      <p:cBhvr>
                                        <p:cTn id="32" dur="1000" fill="hold"/>
                                        <p:tgtEl>
                                          <p:spTgt spid="2">
                                            <p:graphicEl>
                                              <a:dgm id="{99C525DB-ECB9-489E-961C-DB135B110AB3}"/>
                                            </p:graphicEl>
                                          </p:spTgt>
                                        </p:tgtEl>
                                        <p:attrNameLst>
                                          <p:attrName>style.rotation</p:attrName>
                                        </p:attrNameLst>
                                      </p:cBhvr>
                                      <p:tavLst>
                                        <p:tav tm="0">
                                          <p:val>
                                            <p:fltVal val="720"/>
                                          </p:val>
                                        </p:tav>
                                        <p:tav tm="100000">
                                          <p:val>
                                            <p:fltVal val="0"/>
                                          </p:val>
                                        </p:tav>
                                      </p:tavLst>
                                    </p:anim>
                                    <p:anim calcmode="lin" valueType="num">
                                      <p:cBhvr>
                                        <p:cTn id="33" dur="1000" fill="hold"/>
                                        <p:tgtEl>
                                          <p:spTgt spid="2">
                                            <p:graphicEl>
                                              <a:dgm id="{99C525DB-ECB9-489E-961C-DB135B110AB3}"/>
                                            </p:graphicEl>
                                          </p:spTgt>
                                        </p:tgtEl>
                                        <p:attrNameLst>
                                          <p:attrName>ppt_h</p:attrName>
                                        </p:attrNameLst>
                                      </p:cBhvr>
                                      <p:tavLst>
                                        <p:tav tm="0">
                                          <p:val>
                                            <p:fltVal val="0"/>
                                          </p:val>
                                        </p:tav>
                                        <p:tav tm="100000">
                                          <p:val>
                                            <p:strVal val="#ppt_h"/>
                                          </p:val>
                                        </p:tav>
                                      </p:tavLst>
                                    </p:anim>
                                    <p:anim calcmode="lin" valueType="num">
                                      <p:cBhvr>
                                        <p:cTn id="34" dur="1000" fill="hold"/>
                                        <p:tgtEl>
                                          <p:spTgt spid="2">
                                            <p:graphicEl>
                                              <a:dgm id="{99C525DB-ECB9-489E-961C-DB135B110AB3}"/>
                                            </p:graphicEl>
                                          </p:spTgt>
                                        </p:tgtEl>
                                        <p:attrNameLst>
                                          <p:attrName>ppt_w</p:attrName>
                                        </p:attrNameLst>
                                      </p:cBhvr>
                                      <p:tavLst>
                                        <p:tav tm="0">
                                          <p:val>
                                            <p:fltVal val="0"/>
                                          </p:val>
                                        </p:tav>
                                        <p:tav tm="100000">
                                          <p:val>
                                            <p:strVal val="#ppt_w"/>
                                          </p:val>
                                        </p:tav>
                                      </p:tavLst>
                                    </p:anim>
                                  </p:childTnLst>
                                </p:cTn>
                              </p:par>
                              <p:par>
                                <p:cTn id="35" presetID="35" presetClass="entr" presetSubtype="0" fill="hold" grpId="0" nodeType="withEffect">
                                  <p:stCondLst>
                                    <p:cond delay="0"/>
                                  </p:stCondLst>
                                  <p:childTnLst>
                                    <p:set>
                                      <p:cBhvr>
                                        <p:cTn id="36" dur="1" fill="hold">
                                          <p:stCondLst>
                                            <p:cond delay="0"/>
                                          </p:stCondLst>
                                        </p:cTn>
                                        <p:tgtEl>
                                          <p:spTgt spid="2">
                                            <p:graphicEl>
                                              <a:dgm id="{1E1FCC80-F91A-4274-B024-21F92ACE5F0E}"/>
                                            </p:graphicEl>
                                          </p:spTgt>
                                        </p:tgtEl>
                                        <p:attrNameLst>
                                          <p:attrName>style.visibility</p:attrName>
                                        </p:attrNameLst>
                                      </p:cBhvr>
                                      <p:to>
                                        <p:strVal val="visible"/>
                                      </p:to>
                                    </p:set>
                                    <p:animEffect transition="in" filter="fade">
                                      <p:cBhvr>
                                        <p:cTn id="37" dur="1000"/>
                                        <p:tgtEl>
                                          <p:spTgt spid="2">
                                            <p:graphicEl>
                                              <a:dgm id="{1E1FCC80-F91A-4274-B024-21F92ACE5F0E}"/>
                                            </p:graphicEl>
                                          </p:spTgt>
                                        </p:tgtEl>
                                      </p:cBhvr>
                                    </p:animEffect>
                                    <p:anim calcmode="lin" valueType="num">
                                      <p:cBhvr>
                                        <p:cTn id="38" dur="1000" fill="hold"/>
                                        <p:tgtEl>
                                          <p:spTgt spid="2">
                                            <p:graphicEl>
                                              <a:dgm id="{1E1FCC80-F91A-4274-B024-21F92ACE5F0E}"/>
                                            </p:graphicEl>
                                          </p:spTgt>
                                        </p:tgtEl>
                                        <p:attrNameLst>
                                          <p:attrName>style.rotation</p:attrName>
                                        </p:attrNameLst>
                                      </p:cBhvr>
                                      <p:tavLst>
                                        <p:tav tm="0">
                                          <p:val>
                                            <p:fltVal val="720"/>
                                          </p:val>
                                        </p:tav>
                                        <p:tav tm="100000">
                                          <p:val>
                                            <p:fltVal val="0"/>
                                          </p:val>
                                        </p:tav>
                                      </p:tavLst>
                                    </p:anim>
                                    <p:anim calcmode="lin" valueType="num">
                                      <p:cBhvr>
                                        <p:cTn id="39" dur="1000" fill="hold"/>
                                        <p:tgtEl>
                                          <p:spTgt spid="2">
                                            <p:graphicEl>
                                              <a:dgm id="{1E1FCC80-F91A-4274-B024-21F92ACE5F0E}"/>
                                            </p:graphicEl>
                                          </p:spTgt>
                                        </p:tgtEl>
                                        <p:attrNameLst>
                                          <p:attrName>ppt_h</p:attrName>
                                        </p:attrNameLst>
                                      </p:cBhvr>
                                      <p:tavLst>
                                        <p:tav tm="0">
                                          <p:val>
                                            <p:fltVal val="0"/>
                                          </p:val>
                                        </p:tav>
                                        <p:tav tm="100000">
                                          <p:val>
                                            <p:strVal val="#ppt_h"/>
                                          </p:val>
                                        </p:tav>
                                      </p:tavLst>
                                    </p:anim>
                                    <p:anim calcmode="lin" valueType="num">
                                      <p:cBhvr>
                                        <p:cTn id="40" dur="1000" fill="hold"/>
                                        <p:tgtEl>
                                          <p:spTgt spid="2">
                                            <p:graphicEl>
                                              <a:dgm id="{1E1FCC80-F91A-4274-B024-21F92ACE5F0E}"/>
                                            </p:graphicEl>
                                          </p:spTgt>
                                        </p:tgtEl>
                                        <p:attrNameLst>
                                          <p:attrName>ppt_w</p:attrName>
                                        </p:attrNameLst>
                                      </p:cBhvr>
                                      <p:tavLst>
                                        <p:tav tm="0">
                                          <p:val>
                                            <p:fltVal val="0"/>
                                          </p:val>
                                        </p:tav>
                                        <p:tav tm="100000">
                                          <p:val>
                                            <p:strVal val="#ppt_w"/>
                                          </p:val>
                                        </p:tav>
                                      </p:tavLst>
                                    </p:anim>
                                  </p:childTnLst>
                                </p:cTn>
                              </p:par>
                              <p:par>
                                <p:cTn id="41" presetID="35" presetClass="entr" presetSubtype="0" fill="hold" grpId="0" nodeType="withEffect">
                                  <p:stCondLst>
                                    <p:cond delay="0"/>
                                  </p:stCondLst>
                                  <p:childTnLst>
                                    <p:set>
                                      <p:cBhvr>
                                        <p:cTn id="42" dur="1" fill="hold">
                                          <p:stCondLst>
                                            <p:cond delay="0"/>
                                          </p:stCondLst>
                                        </p:cTn>
                                        <p:tgtEl>
                                          <p:spTgt spid="2">
                                            <p:graphicEl>
                                              <a:dgm id="{5200CA9B-CD35-4752-B87C-BCDCB824D174}"/>
                                            </p:graphicEl>
                                          </p:spTgt>
                                        </p:tgtEl>
                                        <p:attrNameLst>
                                          <p:attrName>style.visibility</p:attrName>
                                        </p:attrNameLst>
                                      </p:cBhvr>
                                      <p:to>
                                        <p:strVal val="visible"/>
                                      </p:to>
                                    </p:set>
                                    <p:animEffect transition="in" filter="fade">
                                      <p:cBhvr>
                                        <p:cTn id="43" dur="1000"/>
                                        <p:tgtEl>
                                          <p:spTgt spid="2">
                                            <p:graphicEl>
                                              <a:dgm id="{5200CA9B-CD35-4752-B87C-BCDCB824D174}"/>
                                            </p:graphicEl>
                                          </p:spTgt>
                                        </p:tgtEl>
                                      </p:cBhvr>
                                    </p:animEffect>
                                    <p:anim calcmode="lin" valueType="num">
                                      <p:cBhvr>
                                        <p:cTn id="44" dur="1000" fill="hold"/>
                                        <p:tgtEl>
                                          <p:spTgt spid="2">
                                            <p:graphicEl>
                                              <a:dgm id="{5200CA9B-CD35-4752-B87C-BCDCB824D174}"/>
                                            </p:graphicEl>
                                          </p:spTgt>
                                        </p:tgtEl>
                                        <p:attrNameLst>
                                          <p:attrName>style.rotation</p:attrName>
                                        </p:attrNameLst>
                                      </p:cBhvr>
                                      <p:tavLst>
                                        <p:tav tm="0">
                                          <p:val>
                                            <p:fltVal val="720"/>
                                          </p:val>
                                        </p:tav>
                                        <p:tav tm="100000">
                                          <p:val>
                                            <p:fltVal val="0"/>
                                          </p:val>
                                        </p:tav>
                                      </p:tavLst>
                                    </p:anim>
                                    <p:anim calcmode="lin" valueType="num">
                                      <p:cBhvr>
                                        <p:cTn id="45" dur="1000" fill="hold"/>
                                        <p:tgtEl>
                                          <p:spTgt spid="2">
                                            <p:graphicEl>
                                              <a:dgm id="{5200CA9B-CD35-4752-B87C-BCDCB824D174}"/>
                                            </p:graphicEl>
                                          </p:spTgt>
                                        </p:tgtEl>
                                        <p:attrNameLst>
                                          <p:attrName>ppt_h</p:attrName>
                                        </p:attrNameLst>
                                      </p:cBhvr>
                                      <p:tavLst>
                                        <p:tav tm="0">
                                          <p:val>
                                            <p:fltVal val="0"/>
                                          </p:val>
                                        </p:tav>
                                        <p:tav tm="100000">
                                          <p:val>
                                            <p:strVal val="#ppt_h"/>
                                          </p:val>
                                        </p:tav>
                                      </p:tavLst>
                                    </p:anim>
                                    <p:anim calcmode="lin" valueType="num">
                                      <p:cBhvr>
                                        <p:cTn id="46" dur="1000" fill="hold"/>
                                        <p:tgtEl>
                                          <p:spTgt spid="2">
                                            <p:graphicEl>
                                              <a:dgm id="{5200CA9B-CD35-4752-B87C-BCDCB824D174}"/>
                                            </p:graphicEl>
                                          </p:spTgt>
                                        </p:tgtEl>
                                        <p:attrNameLst>
                                          <p:attrName>ppt_w</p:attrName>
                                        </p:attrNameLst>
                                      </p:cBhvr>
                                      <p:tavLst>
                                        <p:tav tm="0">
                                          <p:val>
                                            <p:fltVal val="0"/>
                                          </p:val>
                                        </p:tav>
                                        <p:tav tm="100000">
                                          <p:val>
                                            <p:strVal val="#ppt_w"/>
                                          </p:val>
                                        </p:tav>
                                      </p:tavLst>
                                    </p:anim>
                                  </p:childTnLst>
                                </p:cTn>
                              </p:par>
                              <p:par>
                                <p:cTn id="47" presetID="35" presetClass="entr" presetSubtype="0" fill="hold" grpId="0" nodeType="withEffect">
                                  <p:stCondLst>
                                    <p:cond delay="0"/>
                                  </p:stCondLst>
                                  <p:childTnLst>
                                    <p:set>
                                      <p:cBhvr>
                                        <p:cTn id="48" dur="1" fill="hold">
                                          <p:stCondLst>
                                            <p:cond delay="0"/>
                                          </p:stCondLst>
                                        </p:cTn>
                                        <p:tgtEl>
                                          <p:spTgt spid="2">
                                            <p:graphicEl>
                                              <a:dgm id="{5F0C05F4-0423-426F-B2C6-FAEF162C1A13}"/>
                                            </p:graphicEl>
                                          </p:spTgt>
                                        </p:tgtEl>
                                        <p:attrNameLst>
                                          <p:attrName>style.visibility</p:attrName>
                                        </p:attrNameLst>
                                      </p:cBhvr>
                                      <p:to>
                                        <p:strVal val="visible"/>
                                      </p:to>
                                    </p:set>
                                    <p:animEffect transition="in" filter="fade">
                                      <p:cBhvr>
                                        <p:cTn id="49" dur="1000"/>
                                        <p:tgtEl>
                                          <p:spTgt spid="2">
                                            <p:graphicEl>
                                              <a:dgm id="{5F0C05F4-0423-426F-B2C6-FAEF162C1A13}"/>
                                            </p:graphicEl>
                                          </p:spTgt>
                                        </p:tgtEl>
                                      </p:cBhvr>
                                    </p:animEffect>
                                    <p:anim calcmode="lin" valueType="num">
                                      <p:cBhvr>
                                        <p:cTn id="50" dur="1000" fill="hold"/>
                                        <p:tgtEl>
                                          <p:spTgt spid="2">
                                            <p:graphicEl>
                                              <a:dgm id="{5F0C05F4-0423-426F-B2C6-FAEF162C1A13}"/>
                                            </p:graphicEl>
                                          </p:spTgt>
                                        </p:tgtEl>
                                        <p:attrNameLst>
                                          <p:attrName>style.rotation</p:attrName>
                                        </p:attrNameLst>
                                      </p:cBhvr>
                                      <p:tavLst>
                                        <p:tav tm="0">
                                          <p:val>
                                            <p:fltVal val="720"/>
                                          </p:val>
                                        </p:tav>
                                        <p:tav tm="100000">
                                          <p:val>
                                            <p:fltVal val="0"/>
                                          </p:val>
                                        </p:tav>
                                      </p:tavLst>
                                    </p:anim>
                                    <p:anim calcmode="lin" valueType="num">
                                      <p:cBhvr>
                                        <p:cTn id="51" dur="1000" fill="hold"/>
                                        <p:tgtEl>
                                          <p:spTgt spid="2">
                                            <p:graphicEl>
                                              <a:dgm id="{5F0C05F4-0423-426F-B2C6-FAEF162C1A13}"/>
                                            </p:graphicEl>
                                          </p:spTgt>
                                        </p:tgtEl>
                                        <p:attrNameLst>
                                          <p:attrName>ppt_h</p:attrName>
                                        </p:attrNameLst>
                                      </p:cBhvr>
                                      <p:tavLst>
                                        <p:tav tm="0">
                                          <p:val>
                                            <p:fltVal val="0"/>
                                          </p:val>
                                        </p:tav>
                                        <p:tav tm="100000">
                                          <p:val>
                                            <p:strVal val="#ppt_h"/>
                                          </p:val>
                                        </p:tav>
                                      </p:tavLst>
                                    </p:anim>
                                    <p:anim calcmode="lin" valueType="num">
                                      <p:cBhvr>
                                        <p:cTn id="52" dur="1000" fill="hold"/>
                                        <p:tgtEl>
                                          <p:spTgt spid="2">
                                            <p:graphicEl>
                                              <a:dgm id="{5F0C05F4-0423-426F-B2C6-FAEF162C1A13}"/>
                                            </p:graphicEl>
                                          </p:spTgt>
                                        </p:tgtEl>
                                        <p:attrNameLst>
                                          <p:attrName>ppt_w</p:attrName>
                                        </p:attrNameLst>
                                      </p:cBhvr>
                                      <p:tavLst>
                                        <p:tav tm="0">
                                          <p:val>
                                            <p:fltVal val="0"/>
                                          </p:val>
                                        </p:tav>
                                        <p:tav tm="100000">
                                          <p:val>
                                            <p:strVal val="#ppt_w"/>
                                          </p:val>
                                        </p:tav>
                                      </p:tavLst>
                                    </p:anim>
                                  </p:childTnLst>
                                </p:cTn>
                              </p:par>
                              <p:par>
                                <p:cTn id="53" presetID="35" presetClass="entr" presetSubtype="0" fill="hold" grpId="0" nodeType="withEffect">
                                  <p:stCondLst>
                                    <p:cond delay="0"/>
                                  </p:stCondLst>
                                  <p:childTnLst>
                                    <p:set>
                                      <p:cBhvr>
                                        <p:cTn id="54" dur="1" fill="hold">
                                          <p:stCondLst>
                                            <p:cond delay="0"/>
                                          </p:stCondLst>
                                        </p:cTn>
                                        <p:tgtEl>
                                          <p:spTgt spid="2">
                                            <p:graphicEl>
                                              <a:dgm id="{E6B17D6C-2169-41AA-A61C-D449FE6081A5}"/>
                                            </p:graphicEl>
                                          </p:spTgt>
                                        </p:tgtEl>
                                        <p:attrNameLst>
                                          <p:attrName>style.visibility</p:attrName>
                                        </p:attrNameLst>
                                      </p:cBhvr>
                                      <p:to>
                                        <p:strVal val="visible"/>
                                      </p:to>
                                    </p:set>
                                    <p:animEffect transition="in" filter="fade">
                                      <p:cBhvr>
                                        <p:cTn id="55" dur="1000"/>
                                        <p:tgtEl>
                                          <p:spTgt spid="2">
                                            <p:graphicEl>
                                              <a:dgm id="{E6B17D6C-2169-41AA-A61C-D449FE6081A5}"/>
                                            </p:graphicEl>
                                          </p:spTgt>
                                        </p:tgtEl>
                                      </p:cBhvr>
                                    </p:animEffect>
                                    <p:anim calcmode="lin" valueType="num">
                                      <p:cBhvr>
                                        <p:cTn id="56" dur="1000" fill="hold"/>
                                        <p:tgtEl>
                                          <p:spTgt spid="2">
                                            <p:graphicEl>
                                              <a:dgm id="{E6B17D6C-2169-41AA-A61C-D449FE6081A5}"/>
                                            </p:graphicEl>
                                          </p:spTgt>
                                        </p:tgtEl>
                                        <p:attrNameLst>
                                          <p:attrName>style.rotation</p:attrName>
                                        </p:attrNameLst>
                                      </p:cBhvr>
                                      <p:tavLst>
                                        <p:tav tm="0">
                                          <p:val>
                                            <p:fltVal val="720"/>
                                          </p:val>
                                        </p:tav>
                                        <p:tav tm="100000">
                                          <p:val>
                                            <p:fltVal val="0"/>
                                          </p:val>
                                        </p:tav>
                                      </p:tavLst>
                                    </p:anim>
                                    <p:anim calcmode="lin" valueType="num">
                                      <p:cBhvr>
                                        <p:cTn id="57" dur="1000" fill="hold"/>
                                        <p:tgtEl>
                                          <p:spTgt spid="2">
                                            <p:graphicEl>
                                              <a:dgm id="{E6B17D6C-2169-41AA-A61C-D449FE6081A5}"/>
                                            </p:graphicEl>
                                          </p:spTgt>
                                        </p:tgtEl>
                                        <p:attrNameLst>
                                          <p:attrName>ppt_h</p:attrName>
                                        </p:attrNameLst>
                                      </p:cBhvr>
                                      <p:tavLst>
                                        <p:tav tm="0">
                                          <p:val>
                                            <p:fltVal val="0"/>
                                          </p:val>
                                        </p:tav>
                                        <p:tav tm="100000">
                                          <p:val>
                                            <p:strVal val="#ppt_h"/>
                                          </p:val>
                                        </p:tav>
                                      </p:tavLst>
                                    </p:anim>
                                    <p:anim calcmode="lin" valueType="num">
                                      <p:cBhvr>
                                        <p:cTn id="58" dur="1000" fill="hold"/>
                                        <p:tgtEl>
                                          <p:spTgt spid="2">
                                            <p:graphicEl>
                                              <a:dgm id="{E6B17D6C-2169-41AA-A61C-D449FE6081A5}"/>
                                            </p:graphicEl>
                                          </p:spTgt>
                                        </p:tgtEl>
                                        <p:attrNameLst>
                                          <p:attrName>ppt_w</p:attrName>
                                        </p:attrNameLst>
                                      </p:cBhvr>
                                      <p:tavLst>
                                        <p:tav tm="0">
                                          <p:val>
                                            <p:fltVal val="0"/>
                                          </p:val>
                                        </p:tav>
                                        <p:tav tm="100000">
                                          <p:val>
                                            <p:strVal val="#ppt_w"/>
                                          </p:val>
                                        </p:tav>
                                      </p:tavLst>
                                    </p:anim>
                                  </p:childTnLst>
                                </p:cTn>
                              </p:par>
                              <p:par>
                                <p:cTn id="59" presetID="35" presetClass="entr" presetSubtype="0" fill="hold" grpId="0" nodeType="withEffect">
                                  <p:stCondLst>
                                    <p:cond delay="0"/>
                                  </p:stCondLst>
                                  <p:childTnLst>
                                    <p:set>
                                      <p:cBhvr>
                                        <p:cTn id="60" dur="1" fill="hold">
                                          <p:stCondLst>
                                            <p:cond delay="0"/>
                                          </p:stCondLst>
                                        </p:cTn>
                                        <p:tgtEl>
                                          <p:spTgt spid="2">
                                            <p:graphicEl>
                                              <a:dgm id="{DAA86E4B-02A1-4C54-83BE-3CEEA626D704}"/>
                                            </p:graphicEl>
                                          </p:spTgt>
                                        </p:tgtEl>
                                        <p:attrNameLst>
                                          <p:attrName>style.visibility</p:attrName>
                                        </p:attrNameLst>
                                      </p:cBhvr>
                                      <p:to>
                                        <p:strVal val="visible"/>
                                      </p:to>
                                    </p:set>
                                    <p:animEffect transition="in" filter="fade">
                                      <p:cBhvr>
                                        <p:cTn id="61" dur="1000"/>
                                        <p:tgtEl>
                                          <p:spTgt spid="2">
                                            <p:graphicEl>
                                              <a:dgm id="{DAA86E4B-02A1-4C54-83BE-3CEEA626D704}"/>
                                            </p:graphicEl>
                                          </p:spTgt>
                                        </p:tgtEl>
                                      </p:cBhvr>
                                    </p:animEffect>
                                    <p:anim calcmode="lin" valueType="num">
                                      <p:cBhvr>
                                        <p:cTn id="62" dur="1000" fill="hold"/>
                                        <p:tgtEl>
                                          <p:spTgt spid="2">
                                            <p:graphicEl>
                                              <a:dgm id="{DAA86E4B-02A1-4C54-83BE-3CEEA626D704}"/>
                                            </p:graphicEl>
                                          </p:spTgt>
                                        </p:tgtEl>
                                        <p:attrNameLst>
                                          <p:attrName>style.rotation</p:attrName>
                                        </p:attrNameLst>
                                      </p:cBhvr>
                                      <p:tavLst>
                                        <p:tav tm="0">
                                          <p:val>
                                            <p:fltVal val="720"/>
                                          </p:val>
                                        </p:tav>
                                        <p:tav tm="100000">
                                          <p:val>
                                            <p:fltVal val="0"/>
                                          </p:val>
                                        </p:tav>
                                      </p:tavLst>
                                    </p:anim>
                                    <p:anim calcmode="lin" valueType="num">
                                      <p:cBhvr>
                                        <p:cTn id="63" dur="1000" fill="hold"/>
                                        <p:tgtEl>
                                          <p:spTgt spid="2">
                                            <p:graphicEl>
                                              <a:dgm id="{DAA86E4B-02A1-4C54-83BE-3CEEA626D704}"/>
                                            </p:graphicEl>
                                          </p:spTgt>
                                        </p:tgtEl>
                                        <p:attrNameLst>
                                          <p:attrName>ppt_h</p:attrName>
                                        </p:attrNameLst>
                                      </p:cBhvr>
                                      <p:tavLst>
                                        <p:tav tm="0">
                                          <p:val>
                                            <p:fltVal val="0"/>
                                          </p:val>
                                        </p:tav>
                                        <p:tav tm="100000">
                                          <p:val>
                                            <p:strVal val="#ppt_h"/>
                                          </p:val>
                                        </p:tav>
                                      </p:tavLst>
                                    </p:anim>
                                    <p:anim calcmode="lin" valueType="num">
                                      <p:cBhvr>
                                        <p:cTn id="64" dur="1000" fill="hold"/>
                                        <p:tgtEl>
                                          <p:spTgt spid="2">
                                            <p:graphicEl>
                                              <a:dgm id="{DAA86E4B-02A1-4C54-83BE-3CEEA626D704}"/>
                                            </p:graphicEl>
                                          </p:spTgt>
                                        </p:tgtEl>
                                        <p:attrNameLst>
                                          <p:attrName>ppt_w</p:attrName>
                                        </p:attrNameLst>
                                      </p:cBhvr>
                                      <p:tavLst>
                                        <p:tav tm="0">
                                          <p:val>
                                            <p:fltVal val="0"/>
                                          </p:val>
                                        </p:tav>
                                        <p:tav tm="100000">
                                          <p:val>
                                            <p:strVal val="#ppt_w"/>
                                          </p:val>
                                        </p:tav>
                                      </p:tavLst>
                                    </p:anim>
                                  </p:childTnLst>
                                </p:cTn>
                              </p:par>
                              <p:par>
                                <p:cTn id="65" presetID="35" presetClass="entr" presetSubtype="0" fill="hold" grpId="0" nodeType="withEffect">
                                  <p:stCondLst>
                                    <p:cond delay="0"/>
                                  </p:stCondLst>
                                  <p:childTnLst>
                                    <p:set>
                                      <p:cBhvr>
                                        <p:cTn id="66" dur="1" fill="hold">
                                          <p:stCondLst>
                                            <p:cond delay="0"/>
                                          </p:stCondLst>
                                        </p:cTn>
                                        <p:tgtEl>
                                          <p:spTgt spid="2">
                                            <p:graphicEl>
                                              <a:dgm id="{90108600-5354-437E-8E45-3E44B5EAAB1A}"/>
                                            </p:graphicEl>
                                          </p:spTgt>
                                        </p:tgtEl>
                                        <p:attrNameLst>
                                          <p:attrName>style.visibility</p:attrName>
                                        </p:attrNameLst>
                                      </p:cBhvr>
                                      <p:to>
                                        <p:strVal val="visible"/>
                                      </p:to>
                                    </p:set>
                                    <p:animEffect transition="in" filter="fade">
                                      <p:cBhvr>
                                        <p:cTn id="67" dur="1000"/>
                                        <p:tgtEl>
                                          <p:spTgt spid="2">
                                            <p:graphicEl>
                                              <a:dgm id="{90108600-5354-437E-8E45-3E44B5EAAB1A}"/>
                                            </p:graphicEl>
                                          </p:spTgt>
                                        </p:tgtEl>
                                      </p:cBhvr>
                                    </p:animEffect>
                                    <p:anim calcmode="lin" valueType="num">
                                      <p:cBhvr>
                                        <p:cTn id="68" dur="1000" fill="hold"/>
                                        <p:tgtEl>
                                          <p:spTgt spid="2">
                                            <p:graphicEl>
                                              <a:dgm id="{90108600-5354-437E-8E45-3E44B5EAAB1A}"/>
                                            </p:graphicEl>
                                          </p:spTgt>
                                        </p:tgtEl>
                                        <p:attrNameLst>
                                          <p:attrName>style.rotation</p:attrName>
                                        </p:attrNameLst>
                                      </p:cBhvr>
                                      <p:tavLst>
                                        <p:tav tm="0">
                                          <p:val>
                                            <p:fltVal val="720"/>
                                          </p:val>
                                        </p:tav>
                                        <p:tav tm="100000">
                                          <p:val>
                                            <p:fltVal val="0"/>
                                          </p:val>
                                        </p:tav>
                                      </p:tavLst>
                                    </p:anim>
                                    <p:anim calcmode="lin" valueType="num">
                                      <p:cBhvr>
                                        <p:cTn id="69" dur="1000" fill="hold"/>
                                        <p:tgtEl>
                                          <p:spTgt spid="2">
                                            <p:graphicEl>
                                              <a:dgm id="{90108600-5354-437E-8E45-3E44B5EAAB1A}"/>
                                            </p:graphicEl>
                                          </p:spTgt>
                                        </p:tgtEl>
                                        <p:attrNameLst>
                                          <p:attrName>ppt_h</p:attrName>
                                        </p:attrNameLst>
                                      </p:cBhvr>
                                      <p:tavLst>
                                        <p:tav tm="0">
                                          <p:val>
                                            <p:fltVal val="0"/>
                                          </p:val>
                                        </p:tav>
                                        <p:tav tm="100000">
                                          <p:val>
                                            <p:strVal val="#ppt_h"/>
                                          </p:val>
                                        </p:tav>
                                      </p:tavLst>
                                    </p:anim>
                                    <p:anim calcmode="lin" valueType="num">
                                      <p:cBhvr>
                                        <p:cTn id="70" dur="1000" fill="hold"/>
                                        <p:tgtEl>
                                          <p:spTgt spid="2">
                                            <p:graphicEl>
                                              <a:dgm id="{90108600-5354-437E-8E45-3E44B5EAAB1A}"/>
                                            </p:graphicEl>
                                          </p:spTgt>
                                        </p:tgtEl>
                                        <p:attrNameLst>
                                          <p:attrName>ppt_w</p:attrName>
                                        </p:attrNameLst>
                                      </p:cBhvr>
                                      <p:tavLst>
                                        <p:tav tm="0">
                                          <p:val>
                                            <p:fltVal val="0"/>
                                          </p:val>
                                        </p:tav>
                                        <p:tav tm="100000">
                                          <p:val>
                                            <p:strVal val="#ppt_w"/>
                                          </p:val>
                                        </p:tav>
                                      </p:tavLst>
                                    </p:anim>
                                  </p:childTnLst>
                                </p:cTn>
                              </p:par>
                              <p:par>
                                <p:cTn id="71" presetID="35" presetClass="entr" presetSubtype="0" fill="hold" grpId="0" nodeType="withEffect">
                                  <p:stCondLst>
                                    <p:cond delay="0"/>
                                  </p:stCondLst>
                                  <p:childTnLst>
                                    <p:set>
                                      <p:cBhvr>
                                        <p:cTn id="72" dur="1" fill="hold">
                                          <p:stCondLst>
                                            <p:cond delay="0"/>
                                          </p:stCondLst>
                                        </p:cTn>
                                        <p:tgtEl>
                                          <p:spTgt spid="2">
                                            <p:graphicEl>
                                              <a:dgm id="{321209E8-7DA9-4AA4-A7E0-029ADD0A5911}"/>
                                            </p:graphicEl>
                                          </p:spTgt>
                                        </p:tgtEl>
                                        <p:attrNameLst>
                                          <p:attrName>style.visibility</p:attrName>
                                        </p:attrNameLst>
                                      </p:cBhvr>
                                      <p:to>
                                        <p:strVal val="visible"/>
                                      </p:to>
                                    </p:set>
                                    <p:animEffect transition="in" filter="fade">
                                      <p:cBhvr>
                                        <p:cTn id="73" dur="1000"/>
                                        <p:tgtEl>
                                          <p:spTgt spid="2">
                                            <p:graphicEl>
                                              <a:dgm id="{321209E8-7DA9-4AA4-A7E0-029ADD0A5911}"/>
                                            </p:graphicEl>
                                          </p:spTgt>
                                        </p:tgtEl>
                                      </p:cBhvr>
                                    </p:animEffect>
                                    <p:anim calcmode="lin" valueType="num">
                                      <p:cBhvr>
                                        <p:cTn id="74" dur="1000" fill="hold"/>
                                        <p:tgtEl>
                                          <p:spTgt spid="2">
                                            <p:graphicEl>
                                              <a:dgm id="{321209E8-7DA9-4AA4-A7E0-029ADD0A5911}"/>
                                            </p:graphicEl>
                                          </p:spTgt>
                                        </p:tgtEl>
                                        <p:attrNameLst>
                                          <p:attrName>style.rotation</p:attrName>
                                        </p:attrNameLst>
                                      </p:cBhvr>
                                      <p:tavLst>
                                        <p:tav tm="0">
                                          <p:val>
                                            <p:fltVal val="720"/>
                                          </p:val>
                                        </p:tav>
                                        <p:tav tm="100000">
                                          <p:val>
                                            <p:fltVal val="0"/>
                                          </p:val>
                                        </p:tav>
                                      </p:tavLst>
                                    </p:anim>
                                    <p:anim calcmode="lin" valueType="num">
                                      <p:cBhvr>
                                        <p:cTn id="75" dur="1000" fill="hold"/>
                                        <p:tgtEl>
                                          <p:spTgt spid="2">
                                            <p:graphicEl>
                                              <a:dgm id="{321209E8-7DA9-4AA4-A7E0-029ADD0A5911}"/>
                                            </p:graphicEl>
                                          </p:spTgt>
                                        </p:tgtEl>
                                        <p:attrNameLst>
                                          <p:attrName>ppt_h</p:attrName>
                                        </p:attrNameLst>
                                      </p:cBhvr>
                                      <p:tavLst>
                                        <p:tav tm="0">
                                          <p:val>
                                            <p:fltVal val="0"/>
                                          </p:val>
                                        </p:tav>
                                        <p:tav tm="100000">
                                          <p:val>
                                            <p:strVal val="#ppt_h"/>
                                          </p:val>
                                        </p:tav>
                                      </p:tavLst>
                                    </p:anim>
                                    <p:anim calcmode="lin" valueType="num">
                                      <p:cBhvr>
                                        <p:cTn id="76" dur="1000" fill="hold"/>
                                        <p:tgtEl>
                                          <p:spTgt spid="2">
                                            <p:graphicEl>
                                              <a:dgm id="{321209E8-7DA9-4AA4-A7E0-029ADD0A5911}"/>
                                            </p:graphicEl>
                                          </p:spTgt>
                                        </p:tgtEl>
                                        <p:attrNameLst>
                                          <p:attrName>ppt_w</p:attrName>
                                        </p:attrNameLst>
                                      </p:cBhvr>
                                      <p:tavLst>
                                        <p:tav tm="0">
                                          <p:val>
                                            <p:fltVal val="0"/>
                                          </p:val>
                                        </p:tav>
                                        <p:tav tm="100000">
                                          <p:val>
                                            <p:strVal val="#ppt_w"/>
                                          </p:val>
                                        </p:tav>
                                      </p:tavLst>
                                    </p:anim>
                                  </p:childTnLst>
                                </p:cTn>
                              </p:par>
                              <p:par>
                                <p:cTn id="77" presetID="35" presetClass="entr" presetSubtype="0" fill="hold" grpId="0" nodeType="withEffect">
                                  <p:stCondLst>
                                    <p:cond delay="0"/>
                                  </p:stCondLst>
                                  <p:childTnLst>
                                    <p:set>
                                      <p:cBhvr>
                                        <p:cTn id="78" dur="1" fill="hold">
                                          <p:stCondLst>
                                            <p:cond delay="0"/>
                                          </p:stCondLst>
                                        </p:cTn>
                                        <p:tgtEl>
                                          <p:spTgt spid="2">
                                            <p:graphicEl>
                                              <a:dgm id="{6996A42D-581B-4BF6-8B1C-CF75F8D3FE06}"/>
                                            </p:graphicEl>
                                          </p:spTgt>
                                        </p:tgtEl>
                                        <p:attrNameLst>
                                          <p:attrName>style.visibility</p:attrName>
                                        </p:attrNameLst>
                                      </p:cBhvr>
                                      <p:to>
                                        <p:strVal val="visible"/>
                                      </p:to>
                                    </p:set>
                                    <p:animEffect transition="in" filter="fade">
                                      <p:cBhvr>
                                        <p:cTn id="79" dur="1000"/>
                                        <p:tgtEl>
                                          <p:spTgt spid="2">
                                            <p:graphicEl>
                                              <a:dgm id="{6996A42D-581B-4BF6-8B1C-CF75F8D3FE06}"/>
                                            </p:graphicEl>
                                          </p:spTgt>
                                        </p:tgtEl>
                                      </p:cBhvr>
                                    </p:animEffect>
                                    <p:anim calcmode="lin" valueType="num">
                                      <p:cBhvr>
                                        <p:cTn id="80" dur="1000" fill="hold"/>
                                        <p:tgtEl>
                                          <p:spTgt spid="2">
                                            <p:graphicEl>
                                              <a:dgm id="{6996A42D-581B-4BF6-8B1C-CF75F8D3FE06}"/>
                                            </p:graphicEl>
                                          </p:spTgt>
                                        </p:tgtEl>
                                        <p:attrNameLst>
                                          <p:attrName>style.rotation</p:attrName>
                                        </p:attrNameLst>
                                      </p:cBhvr>
                                      <p:tavLst>
                                        <p:tav tm="0">
                                          <p:val>
                                            <p:fltVal val="720"/>
                                          </p:val>
                                        </p:tav>
                                        <p:tav tm="100000">
                                          <p:val>
                                            <p:fltVal val="0"/>
                                          </p:val>
                                        </p:tav>
                                      </p:tavLst>
                                    </p:anim>
                                    <p:anim calcmode="lin" valueType="num">
                                      <p:cBhvr>
                                        <p:cTn id="81" dur="1000" fill="hold"/>
                                        <p:tgtEl>
                                          <p:spTgt spid="2">
                                            <p:graphicEl>
                                              <a:dgm id="{6996A42D-581B-4BF6-8B1C-CF75F8D3FE06}"/>
                                            </p:graphicEl>
                                          </p:spTgt>
                                        </p:tgtEl>
                                        <p:attrNameLst>
                                          <p:attrName>ppt_h</p:attrName>
                                        </p:attrNameLst>
                                      </p:cBhvr>
                                      <p:tavLst>
                                        <p:tav tm="0">
                                          <p:val>
                                            <p:fltVal val="0"/>
                                          </p:val>
                                        </p:tav>
                                        <p:tav tm="100000">
                                          <p:val>
                                            <p:strVal val="#ppt_h"/>
                                          </p:val>
                                        </p:tav>
                                      </p:tavLst>
                                    </p:anim>
                                    <p:anim calcmode="lin" valueType="num">
                                      <p:cBhvr>
                                        <p:cTn id="82" dur="1000" fill="hold"/>
                                        <p:tgtEl>
                                          <p:spTgt spid="2">
                                            <p:graphicEl>
                                              <a:dgm id="{6996A42D-581B-4BF6-8B1C-CF75F8D3FE06}"/>
                                            </p:graphicEl>
                                          </p:spTgt>
                                        </p:tgtEl>
                                        <p:attrNameLst>
                                          <p:attrName>ppt_w</p:attrName>
                                        </p:attrNameLst>
                                      </p:cBhvr>
                                      <p:tavLst>
                                        <p:tav tm="0">
                                          <p:val>
                                            <p:fltVal val="0"/>
                                          </p:val>
                                        </p:tav>
                                        <p:tav tm="100000">
                                          <p:val>
                                            <p:strVal val="#ppt_w"/>
                                          </p:val>
                                        </p:tav>
                                      </p:tavLst>
                                    </p:anim>
                                  </p:childTnLst>
                                </p:cTn>
                              </p:par>
                              <p:par>
                                <p:cTn id="83" presetID="35" presetClass="entr" presetSubtype="0" fill="hold" grpId="0" nodeType="withEffect">
                                  <p:stCondLst>
                                    <p:cond delay="0"/>
                                  </p:stCondLst>
                                  <p:childTnLst>
                                    <p:set>
                                      <p:cBhvr>
                                        <p:cTn id="84" dur="1" fill="hold">
                                          <p:stCondLst>
                                            <p:cond delay="0"/>
                                          </p:stCondLst>
                                        </p:cTn>
                                        <p:tgtEl>
                                          <p:spTgt spid="2">
                                            <p:graphicEl>
                                              <a:dgm id="{725B465A-1A66-47C1-B00A-F0A8019BFF1F}"/>
                                            </p:graphicEl>
                                          </p:spTgt>
                                        </p:tgtEl>
                                        <p:attrNameLst>
                                          <p:attrName>style.visibility</p:attrName>
                                        </p:attrNameLst>
                                      </p:cBhvr>
                                      <p:to>
                                        <p:strVal val="visible"/>
                                      </p:to>
                                    </p:set>
                                    <p:animEffect transition="in" filter="fade">
                                      <p:cBhvr>
                                        <p:cTn id="85" dur="1000"/>
                                        <p:tgtEl>
                                          <p:spTgt spid="2">
                                            <p:graphicEl>
                                              <a:dgm id="{725B465A-1A66-47C1-B00A-F0A8019BFF1F}"/>
                                            </p:graphicEl>
                                          </p:spTgt>
                                        </p:tgtEl>
                                      </p:cBhvr>
                                    </p:animEffect>
                                    <p:anim calcmode="lin" valueType="num">
                                      <p:cBhvr>
                                        <p:cTn id="86" dur="1000" fill="hold"/>
                                        <p:tgtEl>
                                          <p:spTgt spid="2">
                                            <p:graphicEl>
                                              <a:dgm id="{725B465A-1A66-47C1-B00A-F0A8019BFF1F}"/>
                                            </p:graphicEl>
                                          </p:spTgt>
                                        </p:tgtEl>
                                        <p:attrNameLst>
                                          <p:attrName>style.rotation</p:attrName>
                                        </p:attrNameLst>
                                      </p:cBhvr>
                                      <p:tavLst>
                                        <p:tav tm="0">
                                          <p:val>
                                            <p:fltVal val="720"/>
                                          </p:val>
                                        </p:tav>
                                        <p:tav tm="100000">
                                          <p:val>
                                            <p:fltVal val="0"/>
                                          </p:val>
                                        </p:tav>
                                      </p:tavLst>
                                    </p:anim>
                                    <p:anim calcmode="lin" valueType="num">
                                      <p:cBhvr>
                                        <p:cTn id="87" dur="1000" fill="hold"/>
                                        <p:tgtEl>
                                          <p:spTgt spid="2">
                                            <p:graphicEl>
                                              <a:dgm id="{725B465A-1A66-47C1-B00A-F0A8019BFF1F}"/>
                                            </p:graphicEl>
                                          </p:spTgt>
                                        </p:tgtEl>
                                        <p:attrNameLst>
                                          <p:attrName>ppt_h</p:attrName>
                                        </p:attrNameLst>
                                      </p:cBhvr>
                                      <p:tavLst>
                                        <p:tav tm="0">
                                          <p:val>
                                            <p:fltVal val="0"/>
                                          </p:val>
                                        </p:tav>
                                        <p:tav tm="100000">
                                          <p:val>
                                            <p:strVal val="#ppt_h"/>
                                          </p:val>
                                        </p:tav>
                                      </p:tavLst>
                                    </p:anim>
                                    <p:anim calcmode="lin" valueType="num">
                                      <p:cBhvr>
                                        <p:cTn id="88" dur="1000" fill="hold"/>
                                        <p:tgtEl>
                                          <p:spTgt spid="2">
                                            <p:graphicEl>
                                              <a:dgm id="{725B465A-1A66-47C1-B00A-F0A8019BFF1F}"/>
                                            </p:graphicEl>
                                          </p:spTgt>
                                        </p:tgtEl>
                                        <p:attrNameLst>
                                          <p:attrName>ppt_w</p:attrName>
                                        </p:attrNameLst>
                                      </p:cBhvr>
                                      <p:tavLst>
                                        <p:tav tm="0">
                                          <p:val>
                                            <p:fltVal val="0"/>
                                          </p:val>
                                        </p:tav>
                                        <p:tav tm="100000">
                                          <p:val>
                                            <p:strVal val="#ppt_w"/>
                                          </p:val>
                                        </p:tav>
                                      </p:tavLst>
                                    </p:anim>
                                  </p:childTnLst>
                                </p:cTn>
                              </p:par>
                              <p:par>
                                <p:cTn id="89" presetID="35" presetClass="entr" presetSubtype="0" fill="hold" grpId="0" nodeType="withEffect">
                                  <p:stCondLst>
                                    <p:cond delay="0"/>
                                  </p:stCondLst>
                                  <p:childTnLst>
                                    <p:set>
                                      <p:cBhvr>
                                        <p:cTn id="90" dur="1" fill="hold">
                                          <p:stCondLst>
                                            <p:cond delay="0"/>
                                          </p:stCondLst>
                                        </p:cTn>
                                        <p:tgtEl>
                                          <p:spTgt spid="2">
                                            <p:graphicEl>
                                              <a:dgm id="{2C865A2F-46CB-42B1-8E64-5D8CFC2B3B93}"/>
                                            </p:graphicEl>
                                          </p:spTgt>
                                        </p:tgtEl>
                                        <p:attrNameLst>
                                          <p:attrName>style.visibility</p:attrName>
                                        </p:attrNameLst>
                                      </p:cBhvr>
                                      <p:to>
                                        <p:strVal val="visible"/>
                                      </p:to>
                                    </p:set>
                                    <p:animEffect transition="in" filter="fade">
                                      <p:cBhvr>
                                        <p:cTn id="91" dur="1000"/>
                                        <p:tgtEl>
                                          <p:spTgt spid="2">
                                            <p:graphicEl>
                                              <a:dgm id="{2C865A2F-46CB-42B1-8E64-5D8CFC2B3B93}"/>
                                            </p:graphicEl>
                                          </p:spTgt>
                                        </p:tgtEl>
                                      </p:cBhvr>
                                    </p:animEffect>
                                    <p:anim calcmode="lin" valueType="num">
                                      <p:cBhvr>
                                        <p:cTn id="92" dur="1000" fill="hold"/>
                                        <p:tgtEl>
                                          <p:spTgt spid="2">
                                            <p:graphicEl>
                                              <a:dgm id="{2C865A2F-46CB-42B1-8E64-5D8CFC2B3B93}"/>
                                            </p:graphicEl>
                                          </p:spTgt>
                                        </p:tgtEl>
                                        <p:attrNameLst>
                                          <p:attrName>style.rotation</p:attrName>
                                        </p:attrNameLst>
                                      </p:cBhvr>
                                      <p:tavLst>
                                        <p:tav tm="0">
                                          <p:val>
                                            <p:fltVal val="720"/>
                                          </p:val>
                                        </p:tav>
                                        <p:tav tm="100000">
                                          <p:val>
                                            <p:fltVal val="0"/>
                                          </p:val>
                                        </p:tav>
                                      </p:tavLst>
                                    </p:anim>
                                    <p:anim calcmode="lin" valueType="num">
                                      <p:cBhvr>
                                        <p:cTn id="93" dur="1000" fill="hold"/>
                                        <p:tgtEl>
                                          <p:spTgt spid="2">
                                            <p:graphicEl>
                                              <a:dgm id="{2C865A2F-46CB-42B1-8E64-5D8CFC2B3B93}"/>
                                            </p:graphicEl>
                                          </p:spTgt>
                                        </p:tgtEl>
                                        <p:attrNameLst>
                                          <p:attrName>ppt_h</p:attrName>
                                        </p:attrNameLst>
                                      </p:cBhvr>
                                      <p:tavLst>
                                        <p:tav tm="0">
                                          <p:val>
                                            <p:fltVal val="0"/>
                                          </p:val>
                                        </p:tav>
                                        <p:tav tm="100000">
                                          <p:val>
                                            <p:strVal val="#ppt_h"/>
                                          </p:val>
                                        </p:tav>
                                      </p:tavLst>
                                    </p:anim>
                                    <p:anim calcmode="lin" valueType="num">
                                      <p:cBhvr>
                                        <p:cTn id="94" dur="1000" fill="hold"/>
                                        <p:tgtEl>
                                          <p:spTgt spid="2">
                                            <p:graphicEl>
                                              <a:dgm id="{2C865A2F-46CB-42B1-8E64-5D8CFC2B3B93}"/>
                                            </p:graphicEl>
                                          </p:spTgt>
                                        </p:tgtEl>
                                        <p:attrNameLst>
                                          <p:attrName>ppt_w</p:attrName>
                                        </p:attrNameLst>
                                      </p:cBhvr>
                                      <p:tavLst>
                                        <p:tav tm="0">
                                          <p:val>
                                            <p:fltVal val="0"/>
                                          </p:val>
                                        </p:tav>
                                        <p:tav tm="100000">
                                          <p:val>
                                            <p:strVal val="#ppt_w"/>
                                          </p:val>
                                        </p:tav>
                                      </p:tavLst>
                                    </p:anim>
                                  </p:childTnLst>
                                </p:cTn>
                              </p:par>
                              <p:par>
                                <p:cTn id="95" presetID="35" presetClass="entr" presetSubtype="0" fill="hold" grpId="0" nodeType="withEffect">
                                  <p:stCondLst>
                                    <p:cond delay="0"/>
                                  </p:stCondLst>
                                  <p:childTnLst>
                                    <p:set>
                                      <p:cBhvr>
                                        <p:cTn id="96" dur="1" fill="hold">
                                          <p:stCondLst>
                                            <p:cond delay="0"/>
                                          </p:stCondLst>
                                        </p:cTn>
                                        <p:tgtEl>
                                          <p:spTgt spid="2">
                                            <p:graphicEl>
                                              <a:dgm id="{E74E6FA2-6D15-4847-86BA-DE4A5DF41AA9}"/>
                                            </p:graphicEl>
                                          </p:spTgt>
                                        </p:tgtEl>
                                        <p:attrNameLst>
                                          <p:attrName>style.visibility</p:attrName>
                                        </p:attrNameLst>
                                      </p:cBhvr>
                                      <p:to>
                                        <p:strVal val="visible"/>
                                      </p:to>
                                    </p:set>
                                    <p:animEffect transition="in" filter="fade">
                                      <p:cBhvr>
                                        <p:cTn id="97" dur="1000"/>
                                        <p:tgtEl>
                                          <p:spTgt spid="2">
                                            <p:graphicEl>
                                              <a:dgm id="{E74E6FA2-6D15-4847-86BA-DE4A5DF41AA9}"/>
                                            </p:graphicEl>
                                          </p:spTgt>
                                        </p:tgtEl>
                                      </p:cBhvr>
                                    </p:animEffect>
                                    <p:anim calcmode="lin" valueType="num">
                                      <p:cBhvr>
                                        <p:cTn id="98" dur="1000" fill="hold"/>
                                        <p:tgtEl>
                                          <p:spTgt spid="2">
                                            <p:graphicEl>
                                              <a:dgm id="{E74E6FA2-6D15-4847-86BA-DE4A5DF41AA9}"/>
                                            </p:graphicEl>
                                          </p:spTgt>
                                        </p:tgtEl>
                                        <p:attrNameLst>
                                          <p:attrName>style.rotation</p:attrName>
                                        </p:attrNameLst>
                                      </p:cBhvr>
                                      <p:tavLst>
                                        <p:tav tm="0">
                                          <p:val>
                                            <p:fltVal val="720"/>
                                          </p:val>
                                        </p:tav>
                                        <p:tav tm="100000">
                                          <p:val>
                                            <p:fltVal val="0"/>
                                          </p:val>
                                        </p:tav>
                                      </p:tavLst>
                                    </p:anim>
                                    <p:anim calcmode="lin" valueType="num">
                                      <p:cBhvr>
                                        <p:cTn id="99" dur="1000" fill="hold"/>
                                        <p:tgtEl>
                                          <p:spTgt spid="2">
                                            <p:graphicEl>
                                              <a:dgm id="{E74E6FA2-6D15-4847-86BA-DE4A5DF41AA9}"/>
                                            </p:graphicEl>
                                          </p:spTgt>
                                        </p:tgtEl>
                                        <p:attrNameLst>
                                          <p:attrName>ppt_h</p:attrName>
                                        </p:attrNameLst>
                                      </p:cBhvr>
                                      <p:tavLst>
                                        <p:tav tm="0">
                                          <p:val>
                                            <p:fltVal val="0"/>
                                          </p:val>
                                        </p:tav>
                                        <p:tav tm="100000">
                                          <p:val>
                                            <p:strVal val="#ppt_h"/>
                                          </p:val>
                                        </p:tav>
                                      </p:tavLst>
                                    </p:anim>
                                    <p:anim calcmode="lin" valueType="num">
                                      <p:cBhvr>
                                        <p:cTn id="100" dur="1000" fill="hold"/>
                                        <p:tgtEl>
                                          <p:spTgt spid="2">
                                            <p:graphicEl>
                                              <a:dgm id="{E74E6FA2-6D15-4847-86BA-DE4A5DF41AA9}"/>
                                            </p:graphicEl>
                                          </p:spTgt>
                                        </p:tgtEl>
                                        <p:attrNameLst>
                                          <p:attrName>ppt_w</p:attrName>
                                        </p:attrNameLst>
                                      </p:cBhvr>
                                      <p:tavLst>
                                        <p:tav tm="0">
                                          <p:val>
                                            <p:fltVal val="0"/>
                                          </p:val>
                                        </p:tav>
                                        <p:tav tm="100000">
                                          <p:val>
                                            <p:strVal val="#ppt_w"/>
                                          </p:val>
                                        </p:tav>
                                      </p:tavLst>
                                    </p:anim>
                                  </p:childTnLst>
                                </p:cTn>
                              </p:par>
                              <p:par>
                                <p:cTn id="101" presetID="35" presetClass="entr" presetSubtype="0" fill="hold" grpId="0" nodeType="withEffect">
                                  <p:stCondLst>
                                    <p:cond delay="0"/>
                                  </p:stCondLst>
                                  <p:childTnLst>
                                    <p:set>
                                      <p:cBhvr>
                                        <p:cTn id="102" dur="1" fill="hold">
                                          <p:stCondLst>
                                            <p:cond delay="0"/>
                                          </p:stCondLst>
                                        </p:cTn>
                                        <p:tgtEl>
                                          <p:spTgt spid="2">
                                            <p:graphicEl>
                                              <a:dgm id="{E4BC6DE5-7EA1-45AA-9BB7-BBE1695D6C3E}"/>
                                            </p:graphicEl>
                                          </p:spTgt>
                                        </p:tgtEl>
                                        <p:attrNameLst>
                                          <p:attrName>style.visibility</p:attrName>
                                        </p:attrNameLst>
                                      </p:cBhvr>
                                      <p:to>
                                        <p:strVal val="visible"/>
                                      </p:to>
                                    </p:set>
                                    <p:animEffect transition="in" filter="fade">
                                      <p:cBhvr>
                                        <p:cTn id="103" dur="1000"/>
                                        <p:tgtEl>
                                          <p:spTgt spid="2">
                                            <p:graphicEl>
                                              <a:dgm id="{E4BC6DE5-7EA1-45AA-9BB7-BBE1695D6C3E}"/>
                                            </p:graphicEl>
                                          </p:spTgt>
                                        </p:tgtEl>
                                      </p:cBhvr>
                                    </p:animEffect>
                                    <p:anim calcmode="lin" valueType="num">
                                      <p:cBhvr>
                                        <p:cTn id="104" dur="1000" fill="hold"/>
                                        <p:tgtEl>
                                          <p:spTgt spid="2">
                                            <p:graphicEl>
                                              <a:dgm id="{E4BC6DE5-7EA1-45AA-9BB7-BBE1695D6C3E}"/>
                                            </p:graphicEl>
                                          </p:spTgt>
                                        </p:tgtEl>
                                        <p:attrNameLst>
                                          <p:attrName>style.rotation</p:attrName>
                                        </p:attrNameLst>
                                      </p:cBhvr>
                                      <p:tavLst>
                                        <p:tav tm="0">
                                          <p:val>
                                            <p:fltVal val="720"/>
                                          </p:val>
                                        </p:tav>
                                        <p:tav tm="100000">
                                          <p:val>
                                            <p:fltVal val="0"/>
                                          </p:val>
                                        </p:tav>
                                      </p:tavLst>
                                    </p:anim>
                                    <p:anim calcmode="lin" valueType="num">
                                      <p:cBhvr>
                                        <p:cTn id="105" dur="1000" fill="hold"/>
                                        <p:tgtEl>
                                          <p:spTgt spid="2">
                                            <p:graphicEl>
                                              <a:dgm id="{E4BC6DE5-7EA1-45AA-9BB7-BBE1695D6C3E}"/>
                                            </p:graphicEl>
                                          </p:spTgt>
                                        </p:tgtEl>
                                        <p:attrNameLst>
                                          <p:attrName>ppt_h</p:attrName>
                                        </p:attrNameLst>
                                      </p:cBhvr>
                                      <p:tavLst>
                                        <p:tav tm="0">
                                          <p:val>
                                            <p:fltVal val="0"/>
                                          </p:val>
                                        </p:tav>
                                        <p:tav tm="100000">
                                          <p:val>
                                            <p:strVal val="#ppt_h"/>
                                          </p:val>
                                        </p:tav>
                                      </p:tavLst>
                                    </p:anim>
                                    <p:anim calcmode="lin" valueType="num">
                                      <p:cBhvr>
                                        <p:cTn id="106" dur="1000" fill="hold"/>
                                        <p:tgtEl>
                                          <p:spTgt spid="2">
                                            <p:graphicEl>
                                              <a:dgm id="{E4BC6DE5-7EA1-45AA-9BB7-BBE1695D6C3E}"/>
                                            </p:graphicEl>
                                          </p:spTgt>
                                        </p:tgtEl>
                                        <p:attrNameLst>
                                          <p:attrName>ppt_w</p:attrName>
                                        </p:attrNameLst>
                                      </p:cBhvr>
                                      <p:tavLst>
                                        <p:tav tm="0">
                                          <p:val>
                                            <p:fltVal val="0"/>
                                          </p:val>
                                        </p:tav>
                                        <p:tav tm="100000">
                                          <p:val>
                                            <p:strVal val="#ppt_w"/>
                                          </p:val>
                                        </p:tav>
                                      </p:tavLst>
                                    </p:anim>
                                  </p:childTnLst>
                                </p:cTn>
                              </p:par>
                            </p:childTnLst>
                          </p:cTn>
                        </p:par>
                        <p:par>
                          <p:cTn id="107" fill="hold">
                            <p:stCondLst>
                              <p:cond delay="1000"/>
                            </p:stCondLst>
                            <p:childTnLst>
                              <p:par>
                                <p:cTn id="108" presetID="23" presetClass="emph" presetSubtype="0" fill="hold" grpId="2" nodeType="afterEffect">
                                  <p:stCondLst>
                                    <p:cond delay="0"/>
                                  </p:stCondLst>
                                  <p:childTnLst>
                                    <p:animClr clrSpc="hsl" dir="cw">
                                      <p:cBhvr override="childStyle">
                                        <p:cTn id="109" dur="1000" fill="hold"/>
                                        <p:tgtEl>
                                          <p:spTgt spid="2">
                                            <p:graphicEl>
                                              <a:dgm id="{D216D57D-A8D5-4C76-AE31-A4D80CFBEBA5}"/>
                                            </p:graphicEl>
                                          </p:spTgt>
                                        </p:tgtEl>
                                        <p:attrNameLst>
                                          <p:attrName>style.color</p:attrName>
                                        </p:attrNameLst>
                                      </p:cBhvr>
                                      <p:by>
                                        <p:hsl h="10842353" s="0" l="0"/>
                                      </p:by>
                                    </p:animClr>
                                    <p:animClr clrSpc="hsl" dir="cw">
                                      <p:cBhvr>
                                        <p:cTn id="110" dur="1000" fill="hold"/>
                                        <p:tgtEl>
                                          <p:spTgt spid="2">
                                            <p:graphicEl>
                                              <a:dgm id="{D216D57D-A8D5-4C76-AE31-A4D80CFBEBA5}"/>
                                            </p:graphicEl>
                                          </p:spTgt>
                                        </p:tgtEl>
                                        <p:attrNameLst>
                                          <p:attrName>fillcolor</p:attrName>
                                        </p:attrNameLst>
                                      </p:cBhvr>
                                      <p:by>
                                        <p:hsl h="10842353" s="0" l="0"/>
                                      </p:by>
                                    </p:animClr>
                                    <p:animClr clrSpc="hsl" dir="cw">
                                      <p:cBhvr>
                                        <p:cTn id="111" dur="1000" fill="hold"/>
                                        <p:tgtEl>
                                          <p:spTgt spid="2">
                                            <p:graphicEl>
                                              <a:dgm id="{D216D57D-A8D5-4C76-AE31-A4D80CFBEBA5}"/>
                                            </p:graphicEl>
                                          </p:spTgt>
                                        </p:tgtEl>
                                        <p:attrNameLst>
                                          <p:attrName>stroke.color</p:attrName>
                                        </p:attrNameLst>
                                      </p:cBhvr>
                                      <p:by>
                                        <p:hsl h="10842353" s="0" l="0"/>
                                      </p:by>
                                    </p:animClr>
                                    <p:set>
                                      <p:cBhvr>
                                        <p:cTn id="112" dur="1000" fill="hold"/>
                                        <p:tgtEl>
                                          <p:spTgt spid="2">
                                            <p:graphicEl>
                                              <a:dgm id="{D216D57D-A8D5-4C76-AE31-A4D80CFBEBA5}"/>
                                            </p:graphicEl>
                                          </p:spTgt>
                                        </p:tgtEl>
                                        <p:attrNameLst>
                                          <p:attrName>fill.type</p:attrName>
                                        </p:attrNameLst>
                                      </p:cBhvr>
                                      <p:to>
                                        <p:strVal val="solid"/>
                                      </p:to>
                                    </p:set>
                                  </p:childTnLst>
                                </p:cTn>
                              </p:par>
                              <p:par>
                                <p:cTn id="113" presetID="23" presetClass="emph" presetSubtype="0" fill="hold" grpId="2" nodeType="withEffect">
                                  <p:stCondLst>
                                    <p:cond delay="0"/>
                                  </p:stCondLst>
                                  <p:childTnLst>
                                    <p:animClr clrSpc="hsl" dir="cw">
                                      <p:cBhvr override="childStyle">
                                        <p:cTn id="114" dur="1000" fill="hold"/>
                                        <p:tgtEl>
                                          <p:spTgt spid="2">
                                            <p:graphicEl>
                                              <a:dgm id="{6EBE6B86-9A62-4911-BF99-2B6917639EEC}"/>
                                            </p:graphicEl>
                                          </p:spTgt>
                                        </p:tgtEl>
                                        <p:attrNameLst>
                                          <p:attrName>style.color</p:attrName>
                                        </p:attrNameLst>
                                      </p:cBhvr>
                                      <p:by>
                                        <p:hsl h="10842353" s="0" l="0"/>
                                      </p:by>
                                    </p:animClr>
                                    <p:animClr clrSpc="hsl" dir="cw">
                                      <p:cBhvr>
                                        <p:cTn id="115" dur="1000" fill="hold"/>
                                        <p:tgtEl>
                                          <p:spTgt spid="2">
                                            <p:graphicEl>
                                              <a:dgm id="{6EBE6B86-9A62-4911-BF99-2B6917639EEC}"/>
                                            </p:graphicEl>
                                          </p:spTgt>
                                        </p:tgtEl>
                                        <p:attrNameLst>
                                          <p:attrName>fillcolor</p:attrName>
                                        </p:attrNameLst>
                                      </p:cBhvr>
                                      <p:by>
                                        <p:hsl h="10842353" s="0" l="0"/>
                                      </p:by>
                                    </p:animClr>
                                    <p:animClr clrSpc="hsl" dir="cw">
                                      <p:cBhvr>
                                        <p:cTn id="116" dur="1000" fill="hold"/>
                                        <p:tgtEl>
                                          <p:spTgt spid="2">
                                            <p:graphicEl>
                                              <a:dgm id="{6EBE6B86-9A62-4911-BF99-2B6917639EEC}"/>
                                            </p:graphicEl>
                                          </p:spTgt>
                                        </p:tgtEl>
                                        <p:attrNameLst>
                                          <p:attrName>stroke.color</p:attrName>
                                        </p:attrNameLst>
                                      </p:cBhvr>
                                      <p:by>
                                        <p:hsl h="10842353" s="0" l="0"/>
                                      </p:by>
                                    </p:animClr>
                                    <p:set>
                                      <p:cBhvr>
                                        <p:cTn id="117" dur="1000" fill="hold"/>
                                        <p:tgtEl>
                                          <p:spTgt spid="2">
                                            <p:graphicEl>
                                              <a:dgm id="{6EBE6B86-9A62-4911-BF99-2B6917639EEC}"/>
                                            </p:graphicEl>
                                          </p:spTgt>
                                        </p:tgtEl>
                                        <p:attrNameLst>
                                          <p:attrName>fill.type</p:attrName>
                                        </p:attrNameLst>
                                      </p:cBhvr>
                                      <p:to>
                                        <p:strVal val="solid"/>
                                      </p:to>
                                    </p:set>
                                  </p:childTnLst>
                                </p:cTn>
                              </p:par>
                              <p:par>
                                <p:cTn id="118" presetID="23" presetClass="emph" presetSubtype="0" fill="hold" grpId="2" nodeType="withEffect">
                                  <p:stCondLst>
                                    <p:cond delay="0"/>
                                  </p:stCondLst>
                                  <p:childTnLst>
                                    <p:animClr clrSpc="hsl" dir="cw">
                                      <p:cBhvr override="childStyle">
                                        <p:cTn id="119" dur="1000" fill="hold"/>
                                        <p:tgtEl>
                                          <p:spTgt spid="2">
                                            <p:graphicEl>
                                              <a:dgm id="{74D4CD4C-F5BF-4855-8DC8-E34702AA228B}"/>
                                            </p:graphicEl>
                                          </p:spTgt>
                                        </p:tgtEl>
                                        <p:attrNameLst>
                                          <p:attrName>style.color</p:attrName>
                                        </p:attrNameLst>
                                      </p:cBhvr>
                                      <p:by>
                                        <p:hsl h="10842353" s="0" l="0"/>
                                      </p:by>
                                    </p:animClr>
                                    <p:animClr clrSpc="hsl" dir="cw">
                                      <p:cBhvr>
                                        <p:cTn id="120" dur="1000" fill="hold"/>
                                        <p:tgtEl>
                                          <p:spTgt spid="2">
                                            <p:graphicEl>
                                              <a:dgm id="{74D4CD4C-F5BF-4855-8DC8-E34702AA228B}"/>
                                            </p:graphicEl>
                                          </p:spTgt>
                                        </p:tgtEl>
                                        <p:attrNameLst>
                                          <p:attrName>fillcolor</p:attrName>
                                        </p:attrNameLst>
                                      </p:cBhvr>
                                      <p:by>
                                        <p:hsl h="10842353" s="0" l="0"/>
                                      </p:by>
                                    </p:animClr>
                                    <p:animClr clrSpc="hsl" dir="cw">
                                      <p:cBhvr>
                                        <p:cTn id="121" dur="1000" fill="hold"/>
                                        <p:tgtEl>
                                          <p:spTgt spid="2">
                                            <p:graphicEl>
                                              <a:dgm id="{74D4CD4C-F5BF-4855-8DC8-E34702AA228B}"/>
                                            </p:graphicEl>
                                          </p:spTgt>
                                        </p:tgtEl>
                                        <p:attrNameLst>
                                          <p:attrName>stroke.color</p:attrName>
                                        </p:attrNameLst>
                                      </p:cBhvr>
                                      <p:by>
                                        <p:hsl h="10842353" s="0" l="0"/>
                                      </p:by>
                                    </p:animClr>
                                    <p:set>
                                      <p:cBhvr>
                                        <p:cTn id="122" dur="1000" fill="hold"/>
                                        <p:tgtEl>
                                          <p:spTgt spid="2">
                                            <p:graphicEl>
                                              <a:dgm id="{74D4CD4C-F5BF-4855-8DC8-E34702AA228B}"/>
                                            </p:graphicEl>
                                          </p:spTgt>
                                        </p:tgtEl>
                                        <p:attrNameLst>
                                          <p:attrName>fill.type</p:attrName>
                                        </p:attrNameLst>
                                      </p:cBhvr>
                                      <p:to>
                                        <p:strVal val="solid"/>
                                      </p:to>
                                    </p:set>
                                  </p:childTnLst>
                                </p:cTn>
                              </p:par>
                              <p:par>
                                <p:cTn id="123" presetID="23" presetClass="emph" presetSubtype="0" fill="hold" grpId="2" nodeType="withEffect">
                                  <p:stCondLst>
                                    <p:cond delay="0"/>
                                  </p:stCondLst>
                                  <p:childTnLst>
                                    <p:animClr clrSpc="hsl" dir="cw">
                                      <p:cBhvr override="childStyle">
                                        <p:cTn id="124" dur="1000" fill="hold"/>
                                        <p:tgtEl>
                                          <p:spTgt spid="2">
                                            <p:graphicEl>
                                              <a:dgm id="{FE5B5B5F-BB27-4700-B68D-4FDBE73E069F}"/>
                                            </p:graphicEl>
                                          </p:spTgt>
                                        </p:tgtEl>
                                        <p:attrNameLst>
                                          <p:attrName>style.color</p:attrName>
                                        </p:attrNameLst>
                                      </p:cBhvr>
                                      <p:by>
                                        <p:hsl h="10842353" s="0" l="0"/>
                                      </p:by>
                                    </p:animClr>
                                    <p:animClr clrSpc="hsl" dir="cw">
                                      <p:cBhvr>
                                        <p:cTn id="125" dur="1000" fill="hold"/>
                                        <p:tgtEl>
                                          <p:spTgt spid="2">
                                            <p:graphicEl>
                                              <a:dgm id="{FE5B5B5F-BB27-4700-B68D-4FDBE73E069F}"/>
                                            </p:graphicEl>
                                          </p:spTgt>
                                        </p:tgtEl>
                                        <p:attrNameLst>
                                          <p:attrName>fillcolor</p:attrName>
                                        </p:attrNameLst>
                                      </p:cBhvr>
                                      <p:by>
                                        <p:hsl h="10842353" s="0" l="0"/>
                                      </p:by>
                                    </p:animClr>
                                    <p:animClr clrSpc="hsl" dir="cw">
                                      <p:cBhvr>
                                        <p:cTn id="126" dur="1000" fill="hold"/>
                                        <p:tgtEl>
                                          <p:spTgt spid="2">
                                            <p:graphicEl>
                                              <a:dgm id="{FE5B5B5F-BB27-4700-B68D-4FDBE73E069F}"/>
                                            </p:graphicEl>
                                          </p:spTgt>
                                        </p:tgtEl>
                                        <p:attrNameLst>
                                          <p:attrName>stroke.color</p:attrName>
                                        </p:attrNameLst>
                                      </p:cBhvr>
                                      <p:by>
                                        <p:hsl h="10842353" s="0" l="0"/>
                                      </p:by>
                                    </p:animClr>
                                    <p:set>
                                      <p:cBhvr>
                                        <p:cTn id="127" dur="1000" fill="hold"/>
                                        <p:tgtEl>
                                          <p:spTgt spid="2">
                                            <p:graphicEl>
                                              <a:dgm id="{FE5B5B5F-BB27-4700-B68D-4FDBE73E069F}"/>
                                            </p:graphicEl>
                                          </p:spTgt>
                                        </p:tgtEl>
                                        <p:attrNameLst>
                                          <p:attrName>fill.type</p:attrName>
                                        </p:attrNameLst>
                                      </p:cBhvr>
                                      <p:to>
                                        <p:strVal val="solid"/>
                                      </p:to>
                                    </p:set>
                                  </p:childTnLst>
                                </p:cTn>
                              </p:par>
                              <p:par>
                                <p:cTn id="128" presetID="23" presetClass="emph" presetSubtype="0" fill="hold" grpId="2" nodeType="withEffect">
                                  <p:stCondLst>
                                    <p:cond delay="0"/>
                                  </p:stCondLst>
                                  <p:childTnLst>
                                    <p:animClr clrSpc="hsl" dir="cw">
                                      <p:cBhvr override="childStyle">
                                        <p:cTn id="129" dur="1000" fill="hold"/>
                                        <p:tgtEl>
                                          <p:spTgt spid="2">
                                            <p:graphicEl>
                                              <a:dgm id="{99C525DB-ECB9-489E-961C-DB135B110AB3}"/>
                                            </p:graphicEl>
                                          </p:spTgt>
                                        </p:tgtEl>
                                        <p:attrNameLst>
                                          <p:attrName>style.color</p:attrName>
                                        </p:attrNameLst>
                                      </p:cBhvr>
                                      <p:by>
                                        <p:hsl h="10842353" s="0" l="0"/>
                                      </p:by>
                                    </p:animClr>
                                    <p:animClr clrSpc="hsl" dir="cw">
                                      <p:cBhvr>
                                        <p:cTn id="130" dur="1000" fill="hold"/>
                                        <p:tgtEl>
                                          <p:spTgt spid="2">
                                            <p:graphicEl>
                                              <a:dgm id="{99C525DB-ECB9-489E-961C-DB135B110AB3}"/>
                                            </p:graphicEl>
                                          </p:spTgt>
                                        </p:tgtEl>
                                        <p:attrNameLst>
                                          <p:attrName>fillcolor</p:attrName>
                                        </p:attrNameLst>
                                      </p:cBhvr>
                                      <p:by>
                                        <p:hsl h="10842353" s="0" l="0"/>
                                      </p:by>
                                    </p:animClr>
                                    <p:animClr clrSpc="hsl" dir="cw">
                                      <p:cBhvr>
                                        <p:cTn id="131" dur="1000" fill="hold"/>
                                        <p:tgtEl>
                                          <p:spTgt spid="2">
                                            <p:graphicEl>
                                              <a:dgm id="{99C525DB-ECB9-489E-961C-DB135B110AB3}"/>
                                            </p:graphicEl>
                                          </p:spTgt>
                                        </p:tgtEl>
                                        <p:attrNameLst>
                                          <p:attrName>stroke.color</p:attrName>
                                        </p:attrNameLst>
                                      </p:cBhvr>
                                      <p:by>
                                        <p:hsl h="10842353" s="0" l="0"/>
                                      </p:by>
                                    </p:animClr>
                                    <p:set>
                                      <p:cBhvr>
                                        <p:cTn id="132" dur="1000" fill="hold"/>
                                        <p:tgtEl>
                                          <p:spTgt spid="2">
                                            <p:graphicEl>
                                              <a:dgm id="{99C525DB-ECB9-489E-961C-DB135B110AB3}"/>
                                            </p:graphicEl>
                                          </p:spTgt>
                                        </p:tgtEl>
                                        <p:attrNameLst>
                                          <p:attrName>fill.type</p:attrName>
                                        </p:attrNameLst>
                                      </p:cBhvr>
                                      <p:to>
                                        <p:strVal val="solid"/>
                                      </p:to>
                                    </p:set>
                                  </p:childTnLst>
                                </p:cTn>
                              </p:par>
                              <p:par>
                                <p:cTn id="133" presetID="23" presetClass="emph" presetSubtype="0" fill="hold" grpId="2" nodeType="withEffect">
                                  <p:stCondLst>
                                    <p:cond delay="0"/>
                                  </p:stCondLst>
                                  <p:childTnLst>
                                    <p:animClr clrSpc="hsl" dir="cw">
                                      <p:cBhvr override="childStyle">
                                        <p:cTn id="134" dur="1000" fill="hold"/>
                                        <p:tgtEl>
                                          <p:spTgt spid="2">
                                            <p:graphicEl>
                                              <a:dgm id="{1E1FCC80-F91A-4274-B024-21F92ACE5F0E}"/>
                                            </p:graphicEl>
                                          </p:spTgt>
                                        </p:tgtEl>
                                        <p:attrNameLst>
                                          <p:attrName>style.color</p:attrName>
                                        </p:attrNameLst>
                                      </p:cBhvr>
                                      <p:by>
                                        <p:hsl h="10842353" s="0" l="0"/>
                                      </p:by>
                                    </p:animClr>
                                    <p:animClr clrSpc="hsl" dir="cw">
                                      <p:cBhvr>
                                        <p:cTn id="135" dur="1000" fill="hold"/>
                                        <p:tgtEl>
                                          <p:spTgt spid="2">
                                            <p:graphicEl>
                                              <a:dgm id="{1E1FCC80-F91A-4274-B024-21F92ACE5F0E}"/>
                                            </p:graphicEl>
                                          </p:spTgt>
                                        </p:tgtEl>
                                        <p:attrNameLst>
                                          <p:attrName>fillcolor</p:attrName>
                                        </p:attrNameLst>
                                      </p:cBhvr>
                                      <p:by>
                                        <p:hsl h="10842353" s="0" l="0"/>
                                      </p:by>
                                    </p:animClr>
                                    <p:animClr clrSpc="hsl" dir="cw">
                                      <p:cBhvr>
                                        <p:cTn id="136" dur="1000" fill="hold"/>
                                        <p:tgtEl>
                                          <p:spTgt spid="2">
                                            <p:graphicEl>
                                              <a:dgm id="{1E1FCC80-F91A-4274-B024-21F92ACE5F0E}"/>
                                            </p:graphicEl>
                                          </p:spTgt>
                                        </p:tgtEl>
                                        <p:attrNameLst>
                                          <p:attrName>stroke.color</p:attrName>
                                        </p:attrNameLst>
                                      </p:cBhvr>
                                      <p:by>
                                        <p:hsl h="10842353" s="0" l="0"/>
                                      </p:by>
                                    </p:animClr>
                                    <p:set>
                                      <p:cBhvr>
                                        <p:cTn id="137" dur="1000" fill="hold"/>
                                        <p:tgtEl>
                                          <p:spTgt spid="2">
                                            <p:graphicEl>
                                              <a:dgm id="{1E1FCC80-F91A-4274-B024-21F92ACE5F0E}"/>
                                            </p:graphicEl>
                                          </p:spTgt>
                                        </p:tgtEl>
                                        <p:attrNameLst>
                                          <p:attrName>fill.type</p:attrName>
                                        </p:attrNameLst>
                                      </p:cBhvr>
                                      <p:to>
                                        <p:strVal val="solid"/>
                                      </p:to>
                                    </p:set>
                                  </p:childTnLst>
                                </p:cTn>
                              </p:par>
                              <p:par>
                                <p:cTn id="138" presetID="23" presetClass="emph" presetSubtype="0" fill="hold" grpId="2" nodeType="withEffect">
                                  <p:stCondLst>
                                    <p:cond delay="0"/>
                                  </p:stCondLst>
                                  <p:childTnLst>
                                    <p:animClr clrSpc="hsl" dir="cw">
                                      <p:cBhvr override="childStyle">
                                        <p:cTn id="139" dur="1000" fill="hold"/>
                                        <p:tgtEl>
                                          <p:spTgt spid="2">
                                            <p:graphicEl>
                                              <a:dgm id="{5200CA9B-CD35-4752-B87C-BCDCB824D174}"/>
                                            </p:graphicEl>
                                          </p:spTgt>
                                        </p:tgtEl>
                                        <p:attrNameLst>
                                          <p:attrName>style.color</p:attrName>
                                        </p:attrNameLst>
                                      </p:cBhvr>
                                      <p:by>
                                        <p:hsl h="10842353" s="0" l="0"/>
                                      </p:by>
                                    </p:animClr>
                                    <p:animClr clrSpc="hsl" dir="cw">
                                      <p:cBhvr>
                                        <p:cTn id="140" dur="1000" fill="hold"/>
                                        <p:tgtEl>
                                          <p:spTgt spid="2">
                                            <p:graphicEl>
                                              <a:dgm id="{5200CA9B-CD35-4752-B87C-BCDCB824D174}"/>
                                            </p:graphicEl>
                                          </p:spTgt>
                                        </p:tgtEl>
                                        <p:attrNameLst>
                                          <p:attrName>fillcolor</p:attrName>
                                        </p:attrNameLst>
                                      </p:cBhvr>
                                      <p:by>
                                        <p:hsl h="10842353" s="0" l="0"/>
                                      </p:by>
                                    </p:animClr>
                                    <p:animClr clrSpc="hsl" dir="cw">
                                      <p:cBhvr>
                                        <p:cTn id="141" dur="1000" fill="hold"/>
                                        <p:tgtEl>
                                          <p:spTgt spid="2">
                                            <p:graphicEl>
                                              <a:dgm id="{5200CA9B-CD35-4752-B87C-BCDCB824D174}"/>
                                            </p:graphicEl>
                                          </p:spTgt>
                                        </p:tgtEl>
                                        <p:attrNameLst>
                                          <p:attrName>stroke.color</p:attrName>
                                        </p:attrNameLst>
                                      </p:cBhvr>
                                      <p:by>
                                        <p:hsl h="10842353" s="0" l="0"/>
                                      </p:by>
                                    </p:animClr>
                                    <p:set>
                                      <p:cBhvr>
                                        <p:cTn id="142" dur="1000" fill="hold"/>
                                        <p:tgtEl>
                                          <p:spTgt spid="2">
                                            <p:graphicEl>
                                              <a:dgm id="{5200CA9B-CD35-4752-B87C-BCDCB824D174}"/>
                                            </p:graphicEl>
                                          </p:spTgt>
                                        </p:tgtEl>
                                        <p:attrNameLst>
                                          <p:attrName>fill.type</p:attrName>
                                        </p:attrNameLst>
                                      </p:cBhvr>
                                      <p:to>
                                        <p:strVal val="solid"/>
                                      </p:to>
                                    </p:set>
                                  </p:childTnLst>
                                </p:cTn>
                              </p:par>
                              <p:par>
                                <p:cTn id="143" presetID="23" presetClass="emph" presetSubtype="0" fill="hold" grpId="2" nodeType="withEffect">
                                  <p:stCondLst>
                                    <p:cond delay="0"/>
                                  </p:stCondLst>
                                  <p:childTnLst>
                                    <p:animClr clrSpc="hsl" dir="cw">
                                      <p:cBhvr override="childStyle">
                                        <p:cTn id="144" dur="1000" fill="hold"/>
                                        <p:tgtEl>
                                          <p:spTgt spid="2">
                                            <p:graphicEl>
                                              <a:dgm id="{5F0C05F4-0423-426F-B2C6-FAEF162C1A13}"/>
                                            </p:graphicEl>
                                          </p:spTgt>
                                        </p:tgtEl>
                                        <p:attrNameLst>
                                          <p:attrName>style.color</p:attrName>
                                        </p:attrNameLst>
                                      </p:cBhvr>
                                      <p:by>
                                        <p:hsl h="10842353" s="0" l="0"/>
                                      </p:by>
                                    </p:animClr>
                                    <p:animClr clrSpc="hsl" dir="cw">
                                      <p:cBhvr>
                                        <p:cTn id="145" dur="1000" fill="hold"/>
                                        <p:tgtEl>
                                          <p:spTgt spid="2">
                                            <p:graphicEl>
                                              <a:dgm id="{5F0C05F4-0423-426F-B2C6-FAEF162C1A13}"/>
                                            </p:graphicEl>
                                          </p:spTgt>
                                        </p:tgtEl>
                                        <p:attrNameLst>
                                          <p:attrName>fillcolor</p:attrName>
                                        </p:attrNameLst>
                                      </p:cBhvr>
                                      <p:by>
                                        <p:hsl h="10842353" s="0" l="0"/>
                                      </p:by>
                                    </p:animClr>
                                    <p:animClr clrSpc="hsl" dir="cw">
                                      <p:cBhvr>
                                        <p:cTn id="146" dur="1000" fill="hold"/>
                                        <p:tgtEl>
                                          <p:spTgt spid="2">
                                            <p:graphicEl>
                                              <a:dgm id="{5F0C05F4-0423-426F-B2C6-FAEF162C1A13}"/>
                                            </p:graphicEl>
                                          </p:spTgt>
                                        </p:tgtEl>
                                        <p:attrNameLst>
                                          <p:attrName>stroke.color</p:attrName>
                                        </p:attrNameLst>
                                      </p:cBhvr>
                                      <p:by>
                                        <p:hsl h="10842353" s="0" l="0"/>
                                      </p:by>
                                    </p:animClr>
                                    <p:set>
                                      <p:cBhvr>
                                        <p:cTn id="147" dur="1000" fill="hold"/>
                                        <p:tgtEl>
                                          <p:spTgt spid="2">
                                            <p:graphicEl>
                                              <a:dgm id="{5F0C05F4-0423-426F-B2C6-FAEF162C1A13}"/>
                                            </p:graphicEl>
                                          </p:spTgt>
                                        </p:tgtEl>
                                        <p:attrNameLst>
                                          <p:attrName>fill.type</p:attrName>
                                        </p:attrNameLst>
                                      </p:cBhvr>
                                      <p:to>
                                        <p:strVal val="solid"/>
                                      </p:to>
                                    </p:set>
                                  </p:childTnLst>
                                </p:cTn>
                              </p:par>
                              <p:par>
                                <p:cTn id="148" presetID="23" presetClass="emph" presetSubtype="0" fill="hold" grpId="2" nodeType="withEffect">
                                  <p:stCondLst>
                                    <p:cond delay="0"/>
                                  </p:stCondLst>
                                  <p:childTnLst>
                                    <p:animClr clrSpc="hsl" dir="cw">
                                      <p:cBhvr override="childStyle">
                                        <p:cTn id="149" dur="1000" fill="hold"/>
                                        <p:tgtEl>
                                          <p:spTgt spid="2">
                                            <p:graphicEl>
                                              <a:dgm id="{E6B17D6C-2169-41AA-A61C-D449FE6081A5}"/>
                                            </p:graphicEl>
                                          </p:spTgt>
                                        </p:tgtEl>
                                        <p:attrNameLst>
                                          <p:attrName>style.color</p:attrName>
                                        </p:attrNameLst>
                                      </p:cBhvr>
                                      <p:by>
                                        <p:hsl h="10842353" s="0" l="0"/>
                                      </p:by>
                                    </p:animClr>
                                    <p:animClr clrSpc="hsl" dir="cw">
                                      <p:cBhvr>
                                        <p:cTn id="150" dur="1000" fill="hold"/>
                                        <p:tgtEl>
                                          <p:spTgt spid="2">
                                            <p:graphicEl>
                                              <a:dgm id="{E6B17D6C-2169-41AA-A61C-D449FE6081A5}"/>
                                            </p:graphicEl>
                                          </p:spTgt>
                                        </p:tgtEl>
                                        <p:attrNameLst>
                                          <p:attrName>fillcolor</p:attrName>
                                        </p:attrNameLst>
                                      </p:cBhvr>
                                      <p:by>
                                        <p:hsl h="10842353" s="0" l="0"/>
                                      </p:by>
                                    </p:animClr>
                                    <p:animClr clrSpc="hsl" dir="cw">
                                      <p:cBhvr>
                                        <p:cTn id="151" dur="1000" fill="hold"/>
                                        <p:tgtEl>
                                          <p:spTgt spid="2">
                                            <p:graphicEl>
                                              <a:dgm id="{E6B17D6C-2169-41AA-A61C-D449FE6081A5}"/>
                                            </p:graphicEl>
                                          </p:spTgt>
                                        </p:tgtEl>
                                        <p:attrNameLst>
                                          <p:attrName>stroke.color</p:attrName>
                                        </p:attrNameLst>
                                      </p:cBhvr>
                                      <p:by>
                                        <p:hsl h="10842353" s="0" l="0"/>
                                      </p:by>
                                    </p:animClr>
                                    <p:set>
                                      <p:cBhvr>
                                        <p:cTn id="152" dur="1000" fill="hold"/>
                                        <p:tgtEl>
                                          <p:spTgt spid="2">
                                            <p:graphicEl>
                                              <a:dgm id="{E6B17D6C-2169-41AA-A61C-D449FE6081A5}"/>
                                            </p:graphicEl>
                                          </p:spTgt>
                                        </p:tgtEl>
                                        <p:attrNameLst>
                                          <p:attrName>fill.type</p:attrName>
                                        </p:attrNameLst>
                                      </p:cBhvr>
                                      <p:to>
                                        <p:strVal val="solid"/>
                                      </p:to>
                                    </p:set>
                                  </p:childTnLst>
                                </p:cTn>
                              </p:par>
                              <p:par>
                                <p:cTn id="153" presetID="23" presetClass="emph" presetSubtype="0" fill="hold" grpId="2" nodeType="withEffect">
                                  <p:stCondLst>
                                    <p:cond delay="0"/>
                                  </p:stCondLst>
                                  <p:childTnLst>
                                    <p:animClr clrSpc="hsl" dir="cw">
                                      <p:cBhvr override="childStyle">
                                        <p:cTn id="154" dur="1000" fill="hold"/>
                                        <p:tgtEl>
                                          <p:spTgt spid="2">
                                            <p:graphicEl>
                                              <a:dgm id="{DAA86E4B-02A1-4C54-83BE-3CEEA626D704}"/>
                                            </p:graphicEl>
                                          </p:spTgt>
                                        </p:tgtEl>
                                        <p:attrNameLst>
                                          <p:attrName>style.color</p:attrName>
                                        </p:attrNameLst>
                                      </p:cBhvr>
                                      <p:by>
                                        <p:hsl h="10842353" s="0" l="0"/>
                                      </p:by>
                                    </p:animClr>
                                    <p:animClr clrSpc="hsl" dir="cw">
                                      <p:cBhvr>
                                        <p:cTn id="155" dur="1000" fill="hold"/>
                                        <p:tgtEl>
                                          <p:spTgt spid="2">
                                            <p:graphicEl>
                                              <a:dgm id="{DAA86E4B-02A1-4C54-83BE-3CEEA626D704}"/>
                                            </p:graphicEl>
                                          </p:spTgt>
                                        </p:tgtEl>
                                        <p:attrNameLst>
                                          <p:attrName>fillcolor</p:attrName>
                                        </p:attrNameLst>
                                      </p:cBhvr>
                                      <p:by>
                                        <p:hsl h="10842353" s="0" l="0"/>
                                      </p:by>
                                    </p:animClr>
                                    <p:animClr clrSpc="hsl" dir="cw">
                                      <p:cBhvr>
                                        <p:cTn id="156" dur="1000" fill="hold"/>
                                        <p:tgtEl>
                                          <p:spTgt spid="2">
                                            <p:graphicEl>
                                              <a:dgm id="{DAA86E4B-02A1-4C54-83BE-3CEEA626D704}"/>
                                            </p:graphicEl>
                                          </p:spTgt>
                                        </p:tgtEl>
                                        <p:attrNameLst>
                                          <p:attrName>stroke.color</p:attrName>
                                        </p:attrNameLst>
                                      </p:cBhvr>
                                      <p:by>
                                        <p:hsl h="10842353" s="0" l="0"/>
                                      </p:by>
                                    </p:animClr>
                                    <p:set>
                                      <p:cBhvr>
                                        <p:cTn id="157" dur="1000" fill="hold"/>
                                        <p:tgtEl>
                                          <p:spTgt spid="2">
                                            <p:graphicEl>
                                              <a:dgm id="{DAA86E4B-02A1-4C54-83BE-3CEEA626D704}"/>
                                            </p:graphicEl>
                                          </p:spTgt>
                                        </p:tgtEl>
                                        <p:attrNameLst>
                                          <p:attrName>fill.type</p:attrName>
                                        </p:attrNameLst>
                                      </p:cBhvr>
                                      <p:to>
                                        <p:strVal val="solid"/>
                                      </p:to>
                                    </p:set>
                                  </p:childTnLst>
                                </p:cTn>
                              </p:par>
                              <p:par>
                                <p:cTn id="158" presetID="23" presetClass="emph" presetSubtype="0" fill="hold" grpId="2" nodeType="withEffect">
                                  <p:stCondLst>
                                    <p:cond delay="0"/>
                                  </p:stCondLst>
                                  <p:childTnLst>
                                    <p:animClr clrSpc="hsl" dir="cw">
                                      <p:cBhvr override="childStyle">
                                        <p:cTn id="159" dur="1000" fill="hold"/>
                                        <p:tgtEl>
                                          <p:spTgt spid="2">
                                            <p:graphicEl>
                                              <a:dgm id="{90108600-5354-437E-8E45-3E44B5EAAB1A}"/>
                                            </p:graphicEl>
                                          </p:spTgt>
                                        </p:tgtEl>
                                        <p:attrNameLst>
                                          <p:attrName>style.color</p:attrName>
                                        </p:attrNameLst>
                                      </p:cBhvr>
                                      <p:by>
                                        <p:hsl h="10842353" s="0" l="0"/>
                                      </p:by>
                                    </p:animClr>
                                    <p:animClr clrSpc="hsl" dir="cw">
                                      <p:cBhvr>
                                        <p:cTn id="160" dur="1000" fill="hold"/>
                                        <p:tgtEl>
                                          <p:spTgt spid="2">
                                            <p:graphicEl>
                                              <a:dgm id="{90108600-5354-437E-8E45-3E44B5EAAB1A}"/>
                                            </p:graphicEl>
                                          </p:spTgt>
                                        </p:tgtEl>
                                        <p:attrNameLst>
                                          <p:attrName>fillcolor</p:attrName>
                                        </p:attrNameLst>
                                      </p:cBhvr>
                                      <p:by>
                                        <p:hsl h="10842353" s="0" l="0"/>
                                      </p:by>
                                    </p:animClr>
                                    <p:animClr clrSpc="hsl" dir="cw">
                                      <p:cBhvr>
                                        <p:cTn id="161" dur="1000" fill="hold"/>
                                        <p:tgtEl>
                                          <p:spTgt spid="2">
                                            <p:graphicEl>
                                              <a:dgm id="{90108600-5354-437E-8E45-3E44B5EAAB1A}"/>
                                            </p:graphicEl>
                                          </p:spTgt>
                                        </p:tgtEl>
                                        <p:attrNameLst>
                                          <p:attrName>stroke.color</p:attrName>
                                        </p:attrNameLst>
                                      </p:cBhvr>
                                      <p:by>
                                        <p:hsl h="10842353" s="0" l="0"/>
                                      </p:by>
                                    </p:animClr>
                                    <p:set>
                                      <p:cBhvr>
                                        <p:cTn id="162" dur="1000" fill="hold"/>
                                        <p:tgtEl>
                                          <p:spTgt spid="2">
                                            <p:graphicEl>
                                              <a:dgm id="{90108600-5354-437E-8E45-3E44B5EAAB1A}"/>
                                            </p:graphicEl>
                                          </p:spTgt>
                                        </p:tgtEl>
                                        <p:attrNameLst>
                                          <p:attrName>fill.type</p:attrName>
                                        </p:attrNameLst>
                                      </p:cBhvr>
                                      <p:to>
                                        <p:strVal val="solid"/>
                                      </p:to>
                                    </p:set>
                                  </p:childTnLst>
                                </p:cTn>
                              </p:par>
                              <p:par>
                                <p:cTn id="163" presetID="23" presetClass="emph" presetSubtype="0" fill="hold" grpId="2" nodeType="withEffect">
                                  <p:stCondLst>
                                    <p:cond delay="0"/>
                                  </p:stCondLst>
                                  <p:childTnLst>
                                    <p:animClr clrSpc="hsl" dir="cw">
                                      <p:cBhvr override="childStyle">
                                        <p:cTn id="164" dur="1000" fill="hold"/>
                                        <p:tgtEl>
                                          <p:spTgt spid="2">
                                            <p:graphicEl>
                                              <a:dgm id="{321209E8-7DA9-4AA4-A7E0-029ADD0A5911}"/>
                                            </p:graphicEl>
                                          </p:spTgt>
                                        </p:tgtEl>
                                        <p:attrNameLst>
                                          <p:attrName>style.color</p:attrName>
                                        </p:attrNameLst>
                                      </p:cBhvr>
                                      <p:by>
                                        <p:hsl h="10842353" s="0" l="0"/>
                                      </p:by>
                                    </p:animClr>
                                    <p:animClr clrSpc="hsl" dir="cw">
                                      <p:cBhvr>
                                        <p:cTn id="165" dur="1000" fill="hold"/>
                                        <p:tgtEl>
                                          <p:spTgt spid="2">
                                            <p:graphicEl>
                                              <a:dgm id="{321209E8-7DA9-4AA4-A7E0-029ADD0A5911}"/>
                                            </p:graphicEl>
                                          </p:spTgt>
                                        </p:tgtEl>
                                        <p:attrNameLst>
                                          <p:attrName>fillcolor</p:attrName>
                                        </p:attrNameLst>
                                      </p:cBhvr>
                                      <p:by>
                                        <p:hsl h="10842353" s="0" l="0"/>
                                      </p:by>
                                    </p:animClr>
                                    <p:animClr clrSpc="hsl" dir="cw">
                                      <p:cBhvr>
                                        <p:cTn id="166" dur="1000" fill="hold"/>
                                        <p:tgtEl>
                                          <p:spTgt spid="2">
                                            <p:graphicEl>
                                              <a:dgm id="{321209E8-7DA9-4AA4-A7E0-029ADD0A5911}"/>
                                            </p:graphicEl>
                                          </p:spTgt>
                                        </p:tgtEl>
                                        <p:attrNameLst>
                                          <p:attrName>stroke.color</p:attrName>
                                        </p:attrNameLst>
                                      </p:cBhvr>
                                      <p:by>
                                        <p:hsl h="10842353" s="0" l="0"/>
                                      </p:by>
                                    </p:animClr>
                                    <p:set>
                                      <p:cBhvr>
                                        <p:cTn id="167" dur="1000" fill="hold"/>
                                        <p:tgtEl>
                                          <p:spTgt spid="2">
                                            <p:graphicEl>
                                              <a:dgm id="{321209E8-7DA9-4AA4-A7E0-029ADD0A5911}"/>
                                            </p:graphicEl>
                                          </p:spTgt>
                                        </p:tgtEl>
                                        <p:attrNameLst>
                                          <p:attrName>fill.type</p:attrName>
                                        </p:attrNameLst>
                                      </p:cBhvr>
                                      <p:to>
                                        <p:strVal val="solid"/>
                                      </p:to>
                                    </p:set>
                                  </p:childTnLst>
                                </p:cTn>
                              </p:par>
                              <p:par>
                                <p:cTn id="168" presetID="23" presetClass="emph" presetSubtype="0" fill="hold" grpId="2" nodeType="withEffect">
                                  <p:stCondLst>
                                    <p:cond delay="0"/>
                                  </p:stCondLst>
                                  <p:childTnLst>
                                    <p:animClr clrSpc="hsl" dir="cw">
                                      <p:cBhvr override="childStyle">
                                        <p:cTn id="169" dur="1000" fill="hold"/>
                                        <p:tgtEl>
                                          <p:spTgt spid="2">
                                            <p:graphicEl>
                                              <a:dgm id="{6996A42D-581B-4BF6-8B1C-CF75F8D3FE06}"/>
                                            </p:graphicEl>
                                          </p:spTgt>
                                        </p:tgtEl>
                                        <p:attrNameLst>
                                          <p:attrName>style.color</p:attrName>
                                        </p:attrNameLst>
                                      </p:cBhvr>
                                      <p:by>
                                        <p:hsl h="10842353" s="0" l="0"/>
                                      </p:by>
                                    </p:animClr>
                                    <p:animClr clrSpc="hsl" dir="cw">
                                      <p:cBhvr>
                                        <p:cTn id="170" dur="1000" fill="hold"/>
                                        <p:tgtEl>
                                          <p:spTgt spid="2">
                                            <p:graphicEl>
                                              <a:dgm id="{6996A42D-581B-4BF6-8B1C-CF75F8D3FE06}"/>
                                            </p:graphicEl>
                                          </p:spTgt>
                                        </p:tgtEl>
                                        <p:attrNameLst>
                                          <p:attrName>fillcolor</p:attrName>
                                        </p:attrNameLst>
                                      </p:cBhvr>
                                      <p:by>
                                        <p:hsl h="10842353" s="0" l="0"/>
                                      </p:by>
                                    </p:animClr>
                                    <p:animClr clrSpc="hsl" dir="cw">
                                      <p:cBhvr>
                                        <p:cTn id="171" dur="1000" fill="hold"/>
                                        <p:tgtEl>
                                          <p:spTgt spid="2">
                                            <p:graphicEl>
                                              <a:dgm id="{6996A42D-581B-4BF6-8B1C-CF75F8D3FE06}"/>
                                            </p:graphicEl>
                                          </p:spTgt>
                                        </p:tgtEl>
                                        <p:attrNameLst>
                                          <p:attrName>stroke.color</p:attrName>
                                        </p:attrNameLst>
                                      </p:cBhvr>
                                      <p:by>
                                        <p:hsl h="10842353" s="0" l="0"/>
                                      </p:by>
                                    </p:animClr>
                                    <p:set>
                                      <p:cBhvr>
                                        <p:cTn id="172" dur="1000" fill="hold"/>
                                        <p:tgtEl>
                                          <p:spTgt spid="2">
                                            <p:graphicEl>
                                              <a:dgm id="{6996A42D-581B-4BF6-8B1C-CF75F8D3FE06}"/>
                                            </p:graphicEl>
                                          </p:spTgt>
                                        </p:tgtEl>
                                        <p:attrNameLst>
                                          <p:attrName>fill.type</p:attrName>
                                        </p:attrNameLst>
                                      </p:cBhvr>
                                      <p:to>
                                        <p:strVal val="solid"/>
                                      </p:to>
                                    </p:set>
                                  </p:childTnLst>
                                </p:cTn>
                              </p:par>
                              <p:par>
                                <p:cTn id="173" presetID="23" presetClass="emph" presetSubtype="0" fill="hold" grpId="2" nodeType="withEffect">
                                  <p:stCondLst>
                                    <p:cond delay="0"/>
                                  </p:stCondLst>
                                  <p:childTnLst>
                                    <p:animClr clrSpc="hsl" dir="cw">
                                      <p:cBhvr override="childStyle">
                                        <p:cTn id="174" dur="1000" fill="hold"/>
                                        <p:tgtEl>
                                          <p:spTgt spid="2">
                                            <p:graphicEl>
                                              <a:dgm id="{725B465A-1A66-47C1-B00A-F0A8019BFF1F}"/>
                                            </p:graphicEl>
                                          </p:spTgt>
                                        </p:tgtEl>
                                        <p:attrNameLst>
                                          <p:attrName>style.color</p:attrName>
                                        </p:attrNameLst>
                                      </p:cBhvr>
                                      <p:by>
                                        <p:hsl h="10842353" s="0" l="0"/>
                                      </p:by>
                                    </p:animClr>
                                    <p:animClr clrSpc="hsl" dir="cw">
                                      <p:cBhvr>
                                        <p:cTn id="175" dur="1000" fill="hold"/>
                                        <p:tgtEl>
                                          <p:spTgt spid="2">
                                            <p:graphicEl>
                                              <a:dgm id="{725B465A-1A66-47C1-B00A-F0A8019BFF1F}"/>
                                            </p:graphicEl>
                                          </p:spTgt>
                                        </p:tgtEl>
                                        <p:attrNameLst>
                                          <p:attrName>fillcolor</p:attrName>
                                        </p:attrNameLst>
                                      </p:cBhvr>
                                      <p:by>
                                        <p:hsl h="10842353" s="0" l="0"/>
                                      </p:by>
                                    </p:animClr>
                                    <p:animClr clrSpc="hsl" dir="cw">
                                      <p:cBhvr>
                                        <p:cTn id="176" dur="1000" fill="hold"/>
                                        <p:tgtEl>
                                          <p:spTgt spid="2">
                                            <p:graphicEl>
                                              <a:dgm id="{725B465A-1A66-47C1-B00A-F0A8019BFF1F}"/>
                                            </p:graphicEl>
                                          </p:spTgt>
                                        </p:tgtEl>
                                        <p:attrNameLst>
                                          <p:attrName>stroke.color</p:attrName>
                                        </p:attrNameLst>
                                      </p:cBhvr>
                                      <p:by>
                                        <p:hsl h="10842353" s="0" l="0"/>
                                      </p:by>
                                    </p:animClr>
                                    <p:set>
                                      <p:cBhvr>
                                        <p:cTn id="177" dur="1000" fill="hold"/>
                                        <p:tgtEl>
                                          <p:spTgt spid="2">
                                            <p:graphicEl>
                                              <a:dgm id="{725B465A-1A66-47C1-B00A-F0A8019BFF1F}"/>
                                            </p:graphicEl>
                                          </p:spTgt>
                                        </p:tgtEl>
                                        <p:attrNameLst>
                                          <p:attrName>fill.type</p:attrName>
                                        </p:attrNameLst>
                                      </p:cBhvr>
                                      <p:to>
                                        <p:strVal val="solid"/>
                                      </p:to>
                                    </p:set>
                                  </p:childTnLst>
                                </p:cTn>
                              </p:par>
                              <p:par>
                                <p:cTn id="178" presetID="23" presetClass="emph" presetSubtype="0" fill="hold" grpId="2" nodeType="withEffect">
                                  <p:stCondLst>
                                    <p:cond delay="0"/>
                                  </p:stCondLst>
                                  <p:childTnLst>
                                    <p:animClr clrSpc="hsl" dir="cw">
                                      <p:cBhvr override="childStyle">
                                        <p:cTn id="179" dur="1000" fill="hold"/>
                                        <p:tgtEl>
                                          <p:spTgt spid="2">
                                            <p:graphicEl>
                                              <a:dgm id="{2C865A2F-46CB-42B1-8E64-5D8CFC2B3B93}"/>
                                            </p:graphicEl>
                                          </p:spTgt>
                                        </p:tgtEl>
                                        <p:attrNameLst>
                                          <p:attrName>style.color</p:attrName>
                                        </p:attrNameLst>
                                      </p:cBhvr>
                                      <p:by>
                                        <p:hsl h="10842353" s="0" l="0"/>
                                      </p:by>
                                    </p:animClr>
                                    <p:animClr clrSpc="hsl" dir="cw">
                                      <p:cBhvr>
                                        <p:cTn id="180" dur="1000" fill="hold"/>
                                        <p:tgtEl>
                                          <p:spTgt spid="2">
                                            <p:graphicEl>
                                              <a:dgm id="{2C865A2F-46CB-42B1-8E64-5D8CFC2B3B93}"/>
                                            </p:graphicEl>
                                          </p:spTgt>
                                        </p:tgtEl>
                                        <p:attrNameLst>
                                          <p:attrName>fillcolor</p:attrName>
                                        </p:attrNameLst>
                                      </p:cBhvr>
                                      <p:by>
                                        <p:hsl h="10842353" s="0" l="0"/>
                                      </p:by>
                                    </p:animClr>
                                    <p:animClr clrSpc="hsl" dir="cw">
                                      <p:cBhvr>
                                        <p:cTn id="181" dur="1000" fill="hold"/>
                                        <p:tgtEl>
                                          <p:spTgt spid="2">
                                            <p:graphicEl>
                                              <a:dgm id="{2C865A2F-46CB-42B1-8E64-5D8CFC2B3B93}"/>
                                            </p:graphicEl>
                                          </p:spTgt>
                                        </p:tgtEl>
                                        <p:attrNameLst>
                                          <p:attrName>stroke.color</p:attrName>
                                        </p:attrNameLst>
                                      </p:cBhvr>
                                      <p:by>
                                        <p:hsl h="10842353" s="0" l="0"/>
                                      </p:by>
                                    </p:animClr>
                                    <p:set>
                                      <p:cBhvr>
                                        <p:cTn id="182" dur="1000" fill="hold"/>
                                        <p:tgtEl>
                                          <p:spTgt spid="2">
                                            <p:graphicEl>
                                              <a:dgm id="{2C865A2F-46CB-42B1-8E64-5D8CFC2B3B93}"/>
                                            </p:graphicEl>
                                          </p:spTgt>
                                        </p:tgtEl>
                                        <p:attrNameLst>
                                          <p:attrName>fill.type</p:attrName>
                                        </p:attrNameLst>
                                      </p:cBhvr>
                                      <p:to>
                                        <p:strVal val="solid"/>
                                      </p:to>
                                    </p:set>
                                  </p:childTnLst>
                                </p:cTn>
                              </p:par>
                              <p:par>
                                <p:cTn id="183" presetID="23" presetClass="emph" presetSubtype="0" fill="hold" grpId="2" nodeType="withEffect">
                                  <p:stCondLst>
                                    <p:cond delay="0"/>
                                  </p:stCondLst>
                                  <p:childTnLst>
                                    <p:animClr clrSpc="hsl" dir="cw">
                                      <p:cBhvr override="childStyle">
                                        <p:cTn id="184" dur="1000" fill="hold"/>
                                        <p:tgtEl>
                                          <p:spTgt spid="2">
                                            <p:graphicEl>
                                              <a:dgm id="{E74E6FA2-6D15-4847-86BA-DE4A5DF41AA9}"/>
                                            </p:graphicEl>
                                          </p:spTgt>
                                        </p:tgtEl>
                                        <p:attrNameLst>
                                          <p:attrName>style.color</p:attrName>
                                        </p:attrNameLst>
                                      </p:cBhvr>
                                      <p:by>
                                        <p:hsl h="10842353" s="0" l="0"/>
                                      </p:by>
                                    </p:animClr>
                                    <p:animClr clrSpc="hsl" dir="cw">
                                      <p:cBhvr>
                                        <p:cTn id="185" dur="1000" fill="hold"/>
                                        <p:tgtEl>
                                          <p:spTgt spid="2">
                                            <p:graphicEl>
                                              <a:dgm id="{E74E6FA2-6D15-4847-86BA-DE4A5DF41AA9}"/>
                                            </p:graphicEl>
                                          </p:spTgt>
                                        </p:tgtEl>
                                        <p:attrNameLst>
                                          <p:attrName>fillcolor</p:attrName>
                                        </p:attrNameLst>
                                      </p:cBhvr>
                                      <p:by>
                                        <p:hsl h="10842353" s="0" l="0"/>
                                      </p:by>
                                    </p:animClr>
                                    <p:animClr clrSpc="hsl" dir="cw">
                                      <p:cBhvr>
                                        <p:cTn id="186" dur="1000" fill="hold"/>
                                        <p:tgtEl>
                                          <p:spTgt spid="2">
                                            <p:graphicEl>
                                              <a:dgm id="{E74E6FA2-6D15-4847-86BA-DE4A5DF41AA9}"/>
                                            </p:graphicEl>
                                          </p:spTgt>
                                        </p:tgtEl>
                                        <p:attrNameLst>
                                          <p:attrName>stroke.color</p:attrName>
                                        </p:attrNameLst>
                                      </p:cBhvr>
                                      <p:by>
                                        <p:hsl h="10842353" s="0" l="0"/>
                                      </p:by>
                                    </p:animClr>
                                    <p:set>
                                      <p:cBhvr>
                                        <p:cTn id="187" dur="1000" fill="hold"/>
                                        <p:tgtEl>
                                          <p:spTgt spid="2">
                                            <p:graphicEl>
                                              <a:dgm id="{E74E6FA2-6D15-4847-86BA-DE4A5DF41AA9}"/>
                                            </p:graphicEl>
                                          </p:spTgt>
                                        </p:tgtEl>
                                        <p:attrNameLst>
                                          <p:attrName>fill.type</p:attrName>
                                        </p:attrNameLst>
                                      </p:cBhvr>
                                      <p:to>
                                        <p:strVal val="solid"/>
                                      </p:to>
                                    </p:set>
                                  </p:childTnLst>
                                </p:cTn>
                              </p:par>
                              <p:par>
                                <p:cTn id="188" presetID="23" presetClass="emph" presetSubtype="0" fill="hold" grpId="2" nodeType="withEffect">
                                  <p:stCondLst>
                                    <p:cond delay="0"/>
                                  </p:stCondLst>
                                  <p:childTnLst>
                                    <p:animClr clrSpc="hsl" dir="cw">
                                      <p:cBhvr override="childStyle">
                                        <p:cTn id="189" dur="1000" fill="hold"/>
                                        <p:tgtEl>
                                          <p:spTgt spid="2">
                                            <p:graphicEl>
                                              <a:dgm id="{E4BC6DE5-7EA1-45AA-9BB7-BBE1695D6C3E}"/>
                                            </p:graphicEl>
                                          </p:spTgt>
                                        </p:tgtEl>
                                        <p:attrNameLst>
                                          <p:attrName>style.color</p:attrName>
                                        </p:attrNameLst>
                                      </p:cBhvr>
                                      <p:by>
                                        <p:hsl h="10842353" s="0" l="0"/>
                                      </p:by>
                                    </p:animClr>
                                    <p:animClr clrSpc="hsl" dir="cw">
                                      <p:cBhvr>
                                        <p:cTn id="190" dur="1000" fill="hold"/>
                                        <p:tgtEl>
                                          <p:spTgt spid="2">
                                            <p:graphicEl>
                                              <a:dgm id="{E4BC6DE5-7EA1-45AA-9BB7-BBE1695D6C3E}"/>
                                            </p:graphicEl>
                                          </p:spTgt>
                                        </p:tgtEl>
                                        <p:attrNameLst>
                                          <p:attrName>fillcolor</p:attrName>
                                        </p:attrNameLst>
                                      </p:cBhvr>
                                      <p:by>
                                        <p:hsl h="10842353" s="0" l="0"/>
                                      </p:by>
                                    </p:animClr>
                                    <p:animClr clrSpc="hsl" dir="cw">
                                      <p:cBhvr>
                                        <p:cTn id="191" dur="1000" fill="hold"/>
                                        <p:tgtEl>
                                          <p:spTgt spid="2">
                                            <p:graphicEl>
                                              <a:dgm id="{E4BC6DE5-7EA1-45AA-9BB7-BBE1695D6C3E}"/>
                                            </p:graphicEl>
                                          </p:spTgt>
                                        </p:tgtEl>
                                        <p:attrNameLst>
                                          <p:attrName>stroke.color</p:attrName>
                                        </p:attrNameLst>
                                      </p:cBhvr>
                                      <p:by>
                                        <p:hsl h="10842353" s="0" l="0"/>
                                      </p:by>
                                    </p:animClr>
                                    <p:set>
                                      <p:cBhvr>
                                        <p:cTn id="192" dur="1000" fill="hold"/>
                                        <p:tgtEl>
                                          <p:spTgt spid="2">
                                            <p:graphicEl>
                                              <a:dgm id="{E4BC6DE5-7EA1-45AA-9BB7-BBE1695D6C3E}"/>
                                            </p:graphicEl>
                                          </p:spTgt>
                                        </p:tgtEl>
                                        <p:attrNameLst>
                                          <p:attrName>fill.type</p:attrName>
                                        </p:attrNameLst>
                                      </p:cBhvr>
                                      <p:to>
                                        <p:strVal val="solid"/>
                                      </p:to>
                                    </p:set>
                                  </p:childTnLst>
                                </p:cTn>
                              </p:par>
                            </p:childTnLst>
                          </p:cTn>
                        </p:par>
                        <p:par>
                          <p:cTn id="193" fill="hold">
                            <p:stCondLst>
                              <p:cond delay="2000"/>
                            </p:stCondLst>
                            <p:childTnLst>
                              <p:par>
                                <p:cTn id="194" presetID="23" presetClass="emph" presetSubtype="0" fill="hold" grpId="1" nodeType="afterEffect">
                                  <p:stCondLst>
                                    <p:cond delay="0"/>
                                  </p:stCondLst>
                                  <p:childTnLst>
                                    <p:animClr clrSpc="hsl" dir="cw">
                                      <p:cBhvr override="childStyle">
                                        <p:cTn id="195" dur="1000" fill="hold"/>
                                        <p:tgtEl>
                                          <p:spTgt spid="2">
                                            <p:graphicEl>
                                              <a:dgm id="{D216D57D-A8D5-4C76-AE31-A4D80CFBEBA5}"/>
                                            </p:graphicEl>
                                          </p:spTgt>
                                        </p:tgtEl>
                                        <p:attrNameLst>
                                          <p:attrName>style.color</p:attrName>
                                        </p:attrNameLst>
                                      </p:cBhvr>
                                      <p:by>
                                        <p:hsl h="10842353" s="0" l="0"/>
                                      </p:by>
                                    </p:animClr>
                                    <p:animClr clrSpc="hsl" dir="cw">
                                      <p:cBhvr>
                                        <p:cTn id="196" dur="1000" fill="hold"/>
                                        <p:tgtEl>
                                          <p:spTgt spid="2">
                                            <p:graphicEl>
                                              <a:dgm id="{D216D57D-A8D5-4C76-AE31-A4D80CFBEBA5}"/>
                                            </p:graphicEl>
                                          </p:spTgt>
                                        </p:tgtEl>
                                        <p:attrNameLst>
                                          <p:attrName>fillcolor</p:attrName>
                                        </p:attrNameLst>
                                      </p:cBhvr>
                                      <p:by>
                                        <p:hsl h="10842353" s="0" l="0"/>
                                      </p:by>
                                    </p:animClr>
                                    <p:animClr clrSpc="hsl" dir="cw">
                                      <p:cBhvr>
                                        <p:cTn id="197" dur="1000" fill="hold"/>
                                        <p:tgtEl>
                                          <p:spTgt spid="2">
                                            <p:graphicEl>
                                              <a:dgm id="{D216D57D-A8D5-4C76-AE31-A4D80CFBEBA5}"/>
                                            </p:graphicEl>
                                          </p:spTgt>
                                        </p:tgtEl>
                                        <p:attrNameLst>
                                          <p:attrName>stroke.color</p:attrName>
                                        </p:attrNameLst>
                                      </p:cBhvr>
                                      <p:by>
                                        <p:hsl h="10842353" s="0" l="0"/>
                                      </p:by>
                                    </p:animClr>
                                    <p:set>
                                      <p:cBhvr>
                                        <p:cTn id="198" dur="1000" fill="hold"/>
                                        <p:tgtEl>
                                          <p:spTgt spid="2">
                                            <p:graphicEl>
                                              <a:dgm id="{D216D57D-A8D5-4C76-AE31-A4D80CFBEBA5}"/>
                                            </p:graphicEl>
                                          </p:spTgt>
                                        </p:tgtEl>
                                        <p:attrNameLst>
                                          <p:attrName>fill.type</p:attrName>
                                        </p:attrNameLst>
                                      </p:cBhvr>
                                      <p:to>
                                        <p:strVal val="solid"/>
                                      </p:to>
                                    </p:set>
                                  </p:childTnLst>
                                </p:cTn>
                              </p:par>
                              <p:par>
                                <p:cTn id="199" presetID="23" presetClass="emph" presetSubtype="0" fill="hold" grpId="1" nodeType="withEffect">
                                  <p:stCondLst>
                                    <p:cond delay="0"/>
                                  </p:stCondLst>
                                  <p:childTnLst>
                                    <p:animClr clrSpc="hsl" dir="cw">
                                      <p:cBhvr override="childStyle">
                                        <p:cTn id="200" dur="1000" fill="hold"/>
                                        <p:tgtEl>
                                          <p:spTgt spid="2">
                                            <p:graphicEl>
                                              <a:dgm id="{6EBE6B86-9A62-4911-BF99-2B6917639EEC}"/>
                                            </p:graphicEl>
                                          </p:spTgt>
                                        </p:tgtEl>
                                        <p:attrNameLst>
                                          <p:attrName>style.color</p:attrName>
                                        </p:attrNameLst>
                                      </p:cBhvr>
                                      <p:by>
                                        <p:hsl h="10842353" s="0" l="0"/>
                                      </p:by>
                                    </p:animClr>
                                    <p:animClr clrSpc="hsl" dir="cw">
                                      <p:cBhvr>
                                        <p:cTn id="201" dur="1000" fill="hold"/>
                                        <p:tgtEl>
                                          <p:spTgt spid="2">
                                            <p:graphicEl>
                                              <a:dgm id="{6EBE6B86-9A62-4911-BF99-2B6917639EEC}"/>
                                            </p:graphicEl>
                                          </p:spTgt>
                                        </p:tgtEl>
                                        <p:attrNameLst>
                                          <p:attrName>fillcolor</p:attrName>
                                        </p:attrNameLst>
                                      </p:cBhvr>
                                      <p:by>
                                        <p:hsl h="10842353" s="0" l="0"/>
                                      </p:by>
                                    </p:animClr>
                                    <p:animClr clrSpc="hsl" dir="cw">
                                      <p:cBhvr>
                                        <p:cTn id="202" dur="1000" fill="hold"/>
                                        <p:tgtEl>
                                          <p:spTgt spid="2">
                                            <p:graphicEl>
                                              <a:dgm id="{6EBE6B86-9A62-4911-BF99-2B6917639EEC}"/>
                                            </p:graphicEl>
                                          </p:spTgt>
                                        </p:tgtEl>
                                        <p:attrNameLst>
                                          <p:attrName>stroke.color</p:attrName>
                                        </p:attrNameLst>
                                      </p:cBhvr>
                                      <p:by>
                                        <p:hsl h="10842353" s="0" l="0"/>
                                      </p:by>
                                    </p:animClr>
                                    <p:set>
                                      <p:cBhvr>
                                        <p:cTn id="203" dur="1000" fill="hold"/>
                                        <p:tgtEl>
                                          <p:spTgt spid="2">
                                            <p:graphicEl>
                                              <a:dgm id="{6EBE6B86-9A62-4911-BF99-2B6917639EEC}"/>
                                            </p:graphicEl>
                                          </p:spTgt>
                                        </p:tgtEl>
                                        <p:attrNameLst>
                                          <p:attrName>fill.type</p:attrName>
                                        </p:attrNameLst>
                                      </p:cBhvr>
                                      <p:to>
                                        <p:strVal val="solid"/>
                                      </p:to>
                                    </p:set>
                                  </p:childTnLst>
                                </p:cTn>
                              </p:par>
                              <p:par>
                                <p:cTn id="204" presetID="23" presetClass="emph" presetSubtype="0" fill="hold" grpId="1" nodeType="withEffect">
                                  <p:stCondLst>
                                    <p:cond delay="0"/>
                                  </p:stCondLst>
                                  <p:childTnLst>
                                    <p:animClr clrSpc="hsl" dir="cw">
                                      <p:cBhvr override="childStyle">
                                        <p:cTn id="205" dur="1000" fill="hold"/>
                                        <p:tgtEl>
                                          <p:spTgt spid="2">
                                            <p:graphicEl>
                                              <a:dgm id="{74D4CD4C-F5BF-4855-8DC8-E34702AA228B}"/>
                                            </p:graphicEl>
                                          </p:spTgt>
                                        </p:tgtEl>
                                        <p:attrNameLst>
                                          <p:attrName>style.color</p:attrName>
                                        </p:attrNameLst>
                                      </p:cBhvr>
                                      <p:by>
                                        <p:hsl h="10842353" s="0" l="0"/>
                                      </p:by>
                                    </p:animClr>
                                    <p:animClr clrSpc="hsl" dir="cw">
                                      <p:cBhvr>
                                        <p:cTn id="206" dur="1000" fill="hold"/>
                                        <p:tgtEl>
                                          <p:spTgt spid="2">
                                            <p:graphicEl>
                                              <a:dgm id="{74D4CD4C-F5BF-4855-8DC8-E34702AA228B}"/>
                                            </p:graphicEl>
                                          </p:spTgt>
                                        </p:tgtEl>
                                        <p:attrNameLst>
                                          <p:attrName>fillcolor</p:attrName>
                                        </p:attrNameLst>
                                      </p:cBhvr>
                                      <p:by>
                                        <p:hsl h="10842353" s="0" l="0"/>
                                      </p:by>
                                    </p:animClr>
                                    <p:animClr clrSpc="hsl" dir="cw">
                                      <p:cBhvr>
                                        <p:cTn id="207" dur="1000" fill="hold"/>
                                        <p:tgtEl>
                                          <p:spTgt spid="2">
                                            <p:graphicEl>
                                              <a:dgm id="{74D4CD4C-F5BF-4855-8DC8-E34702AA228B}"/>
                                            </p:graphicEl>
                                          </p:spTgt>
                                        </p:tgtEl>
                                        <p:attrNameLst>
                                          <p:attrName>stroke.color</p:attrName>
                                        </p:attrNameLst>
                                      </p:cBhvr>
                                      <p:by>
                                        <p:hsl h="10842353" s="0" l="0"/>
                                      </p:by>
                                    </p:animClr>
                                    <p:set>
                                      <p:cBhvr>
                                        <p:cTn id="208" dur="1000" fill="hold"/>
                                        <p:tgtEl>
                                          <p:spTgt spid="2">
                                            <p:graphicEl>
                                              <a:dgm id="{74D4CD4C-F5BF-4855-8DC8-E34702AA228B}"/>
                                            </p:graphicEl>
                                          </p:spTgt>
                                        </p:tgtEl>
                                        <p:attrNameLst>
                                          <p:attrName>fill.type</p:attrName>
                                        </p:attrNameLst>
                                      </p:cBhvr>
                                      <p:to>
                                        <p:strVal val="solid"/>
                                      </p:to>
                                    </p:set>
                                  </p:childTnLst>
                                </p:cTn>
                              </p:par>
                              <p:par>
                                <p:cTn id="209" presetID="23" presetClass="emph" presetSubtype="0" fill="hold" grpId="1" nodeType="withEffect">
                                  <p:stCondLst>
                                    <p:cond delay="0"/>
                                  </p:stCondLst>
                                  <p:childTnLst>
                                    <p:animClr clrSpc="hsl" dir="cw">
                                      <p:cBhvr override="childStyle">
                                        <p:cTn id="210" dur="1000" fill="hold"/>
                                        <p:tgtEl>
                                          <p:spTgt spid="2">
                                            <p:graphicEl>
                                              <a:dgm id="{FE5B5B5F-BB27-4700-B68D-4FDBE73E069F}"/>
                                            </p:graphicEl>
                                          </p:spTgt>
                                        </p:tgtEl>
                                        <p:attrNameLst>
                                          <p:attrName>style.color</p:attrName>
                                        </p:attrNameLst>
                                      </p:cBhvr>
                                      <p:by>
                                        <p:hsl h="10842353" s="0" l="0"/>
                                      </p:by>
                                    </p:animClr>
                                    <p:animClr clrSpc="hsl" dir="cw">
                                      <p:cBhvr>
                                        <p:cTn id="211" dur="1000" fill="hold"/>
                                        <p:tgtEl>
                                          <p:spTgt spid="2">
                                            <p:graphicEl>
                                              <a:dgm id="{FE5B5B5F-BB27-4700-B68D-4FDBE73E069F}"/>
                                            </p:graphicEl>
                                          </p:spTgt>
                                        </p:tgtEl>
                                        <p:attrNameLst>
                                          <p:attrName>fillcolor</p:attrName>
                                        </p:attrNameLst>
                                      </p:cBhvr>
                                      <p:by>
                                        <p:hsl h="10842353" s="0" l="0"/>
                                      </p:by>
                                    </p:animClr>
                                    <p:animClr clrSpc="hsl" dir="cw">
                                      <p:cBhvr>
                                        <p:cTn id="212" dur="1000" fill="hold"/>
                                        <p:tgtEl>
                                          <p:spTgt spid="2">
                                            <p:graphicEl>
                                              <a:dgm id="{FE5B5B5F-BB27-4700-B68D-4FDBE73E069F}"/>
                                            </p:graphicEl>
                                          </p:spTgt>
                                        </p:tgtEl>
                                        <p:attrNameLst>
                                          <p:attrName>stroke.color</p:attrName>
                                        </p:attrNameLst>
                                      </p:cBhvr>
                                      <p:by>
                                        <p:hsl h="10842353" s="0" l="0"/>
                                      </p:by>
                                    </p:animClr>
                                    <p:set>
                                      <p:cBhvr>
                                        <p:cTn id="213" dur="1000" fill="hold"/>
                                        <p:tgtEl>
                                          <p:spTgt spid="2">
                                            <p:graphicEl>
                                              <a:dgm id="{FE5B5B5F-BB27-4700-B68D-4FDBE73E069F}"/>
                                            </p:graphicEl>
                                          </p:spTgt>
                                        </p:tgtEl>
                                        <p:attrNameLst>
                                          <p:attrName>fill.type</p:attrName>
                                        </p:attrNameLst>
                                      </p:cBhvr>
                                      <p:to>
                                        <p:strVal val="solid"/>
                                      </p:to>
                                    </p:set>
                                  </p:childTnLst>
                                </p:cTn>
                              </p:par>
                              <p:par>
                                <p:cTn id="214" presetID="23" presetClass="emph" presetSubtype="0" fill="hold" grpId="1" nodeType="withEffect">
                                  <p:stCondLst>
                                    <p:cond delay="0"/>
                                  </p:stCondLst>
                                  <p:childTnLst>
                                    <p:animClr clrSpc="hsl" dir="cw">
                                      <p:cBhvr override="childStyle">
                                        <p:cTn id="215" dur="1000" fill="hold"/>
                                        <p:tgtEl>
                                          <p:spTgt spid="2">
                                            <p:graphicEl>
                                              <a:dgm id="{99C525DB-ECB9-489E-961C-DB135B110AB3}"/>
                                            </p:graphicEl>
                                          </p:spTgt>
                                        </p:tgtEl>
                                        <p:attrNameLst>
                                          <p:attrName>style.color</p:attrName>
                                        </p:attrNameLst>
                                      </p:cBhvr>
                                      <p:by>
                                        <p:hsl h="10842353" s="0" l="0"/>
                                      </p:by>
                                    </p:animClr>
                                    <p:animClr clrSpc="hsl" dir="cw">
                                      <p:cBhvr>
                                        <p:cTn id="216" dur="1000" fill="hold"/>
                                        <p:tgtEl>
                                          <p:spTgt spid="2">
                                            <p:graphicEl>
                                              <a:dgm id="{99C525DB-ECB9-489E-961C-DB135B110AB3}"/>
                                            </p:graphicEl>
                                          </p:spTgt>
                                        </p:tgtEl>
                                        <p:attrNameLst>
                                          <p:attrName>fillcolor</p:attrName>
                                        </p:attrNameLst>
                                      </p:cBhvr>
                                      <p:by>
                                        <p:hsl h="10842353" s="0" l="0"/>
                                      </p:by>
                                    </p:animClr>
                                    <p:animClr clrSpc="hsl" dir="cw">
                                      <p:cBhvr>
                                        <p:cTn id="217" dur="1000" fill="hold"/>
                                        <p:tgtEl>
                                          <p:spTgt spid="2">
                                            <p:graphicEl>
                                              <a:dgm id="{99C525DB-ECB9-489E-961C-DB135B110AB3}"/>
                                            </p:graphicEl>
                                          </p:spTgt>
                                        </p:tgtEl>
                                        <p:attrNameLst>
                                          <p:attrName>stroke.color</p:attrName>
                                        </p:attrNameLst>
                                      </p:cBhvr>
                                      <p:by>
                                        <p:hsl h="10842353" s="0" l="0"/>
                                      </p:by>
                                    </p:animClr>
                                    <p:set>
                                      <p:cBhvr>
                                        <p:cTn id="218" dur="1000" fill="hold"/>
                                        <p:tgtEl>
                                          <p:spTgt spid="2">
                                            <p:graphicEl>
                                              <a:dgm id="{99C525DB-ECB9-489E-961C-DB135B110AB3}"/>
                                            </p:graphicEl>
                                          </p:spTgt>
                                        </p:tgtEl>
                                        <p:attrNameLst>
                                          <p:attrName>fill.type</p:attrName>
                                        </p:attrNameLst>
                                      </p:cBhvr>
                                      <p:to>
                                        <p:strVal val="solid"/>
                                      </p:to>
                                    </p:set>
                                  </p:childTnLst>
                                </p:cTn>
                              </p:par>
                              <p:par>
                                <p:cTn id="219" presetID="23" presetClass="emph" presetSubtype="0" fill="hold" grpId="1" nodeType="withEffect">
                                  <p:stCondLst>
                                    <p:cond delay="0"/>
                                  </p:stCondLst>
                                  <p:childTnLst>
                                    <p:animClr clrSpc="hsl" dir="cw">
                                      <p:cBhvr override="childStyle">
                                        <p:cTn id="220" dur="1000" fill="hold"/>
                                        <p:tgtEl>
                                          <p:spTgt spid="2">
                                            <p:graphicEl>
                                              <a:dgm id="{1E1FCC80-F91A-4274-B024-21F92ACE5F0E}"/>
                                            </p:graphicEl>
                                          </p:spTgt>
                                        </p:tgtEl>
                                        <p:attrNameLst>
                                          <p:attrName>style.color</p:attrName>
                                        </p:attrNameLst>
                                      </p:cBhvr>
                                      <p:by>
                                        <p:hsl h="10842353" s="0" l="0"/>
                                      </p:by>
                                    </p:animClr>
                                    <p:animClr clrSpc="hsl" dir="cw">
                                      <p:cBhvr>
                                        <p:cTn id="221" dur="1000" fill="hold"/>
                                        <p:tgtEl>
                                          <p:spTgt spid="2">
                                            <p:graphicEl>
                                              <a:dgm id="{1E1FCC80-F91A-4274-B024-21F92ACE5F0E}"/>
                                            </p:graphicEl>
                                          </p:spTgt>
                                        </p:tgtEl>
                                        <p:attrNameLst>
                                          <p:attrName>fillcolor</p:attrName>
                                        </p:attrNameLst>
                                      </p:cBhvr>
                                      <p:by>
                                        <p:hsl h="10842353" s="0" l="0"/>
                                      </p:by>
                                    </p:animClr>
                                    <p:animClr clrSpc="hsl" dir="cw">
                                      <p:cBhvr>
                                        <p:cTn id="222" dur="1000" fill="hold"/>
                                        <p:tgtEl>
                                          <p:spTgt spid="2">
                                            <p:graphicEl>
                                              <a:dgm id="{1E1FCC80-F91A-4274-B024-21F92ACE5F0E}"/>
                                            </p:graphicEl>
                                          </p:spTgt>
                                        </p:tgtEl>
                                        <p:attrNameLst>
                                          <p:attrName>stroke.color</p:attrName>
                                        </p:attrNameLst>
                                      </p:cBhvr>
                                      <p:by>
                                        <p:hsl h="10842353" s="0" l="0"/>
                                      </p:by>
                                    </p:animClr>
                                    <p:set>
                                      <p:cBhvr>
                                        <p:cTn id="223" dur="1000" fill="hold"/>
                                        <p:tgtEl>
                                          <p:spTgt spid="2">
                                            <p:graphicEl>
                                              <a:dgm id="{1E1FCC80-F91A-4274-B024-21F92ACE5F0E}"/>
                                            </p:graphicEl>
                                          </p:spTgt>
                                        </p:tgtEl>
                                        <p:attrNameLst>
                                          <p:attrName>fill.type</p:attrName>
                                        </p:attrNameLst>
                                      </p:cBhvr>
                                      <p:to>
                                        <p:strVal val="solid"/>
                                      </p:to>
                                    </p:set>
                                  </p:childTnLst>
                                </p:cTn>
                              </p:par>
                              <p:par>
                                <p:cTn id="224" presetID="23" presetClass="emph" presetSubtype="0" fill="hold" grpId="1" nodeType="withEffect">
                                  <p:stCondLst>
                                    <p:cond delay="0"/>
                                  </p:stCondLst>
                                  <p:childTnLst>
                                    <p:animClr clrSpc="hsl" dir="cw">
                                      <p:cBhvr override="childStyle">
                                        <p:cTn id="225" dur="1000" fill="hold"/>
                                        <p:tgtEl>
                                          <p:spTgt spid="2">
                                            <p:graphicEl>
                                              <a:dgm id="{5200CA9B-CD35-4752-B87C-BCDCB824D174}"/>
                                            </p:graphicEl>
                                          </p:spTgt>
                                        </p:tgtEl>
                                        <p:attrNameLst>
                                          <p:attrName>style.color</p:attrName>
                                        </p:attrNameLst>
                                      </p:cBhvr>
                                      <p:by>
                                        <p:hsl h="10842353" s="0" l="0"/>
                                      </p:by>
                                    </p:animClr>
                                    <p:animClr clrSpc="hsl" dir="cw">
                                      <p:cBhvr>
                                        <p:cTn id="226" dur="1000" fill="hold"/>
                                        <p:tgtEl>
                                          <p:spTgt spid="2">
                                            <p:graphicEl>
                                              <a:dgm id="{5200CA9B-CD35-4752-B87C-BCDCB824D174}"/>
                                            </p:graphicEl>
                                          </p:spTgt>
                                        </p:tgtEl>
                                        <p:attrNameLst>
                                          <p:attrName>fillcolor</p:attrName>
                                        </p:attrNameLst>
                                      </p:cBhvr>
                                      <p:by>
                                        <p:hsl h="10842353" s="0" l="0"/>
                                      </p:by>
                                    </p:animClr>
                                    <p:animClr clrSpc="hsl" dir="cw">
                                      <p:cBhvr>
                                        <p:cTn id="227" dur="1000" fill="hold"/>
                                        <p:tgtEl>
                                          <p:spTgt spid="2">
                                            <p:graphicEl>
                                              <a:dgm id="{5200CA9B-CD35-4752-B87C-BCDCB824D174}"/>
                                            </p:graphicEl>
                                          </p:spTgt>
                                        </p:tgtEl>
                                        <p:attrNameLst>
                                          <p:attrName>stroke.color</p:attrName>
                                        </p:attrNameLst>
                                      </p:cBhvr>
                                      <p:by>
                                        <p:hsl h="10842353" s="0" l="0"/>
                                      </p:by>
                                    </p:animClr>
                                    <p:set>
                                      <p:cBhvr>
                                        <p:cTn id="228" dur="1000" fill="hold"/>
                                        <p:tgtEl>
                                          <p:spTgt spid="2">
                                            <p:graphicEl>
                                              <a:dgm id="{5200CA9B-CD35-4752-B87C-BCDCB824D174}"/>
                                            </p:graphicEl>
                                          </p:spTgt>
                                        </p:tgtEl>
                                        <p:attrNameLst>
                                          <p:attrName>fill.type</p:attrName>
                                        </p:attrNameLst>
                                      </p:cBhvr>
                                      <p:to>
                                        <p:strVal val="solid"/>
                                      </p:to>
                                    </p:set>
                                  </p:childTnLst>
                                </p:cTn>
                              </p:par>
                              <p:par>
                                <p:cTn id="229" presetID="23" presetClass="emph" presetSubtype="0" fill="hold" grpId="1" nodeType="withEffect">
                                  <p:stCondLst>
                                    <p:cond delay="0"/>
                                  </p:stCondLst>
                                  <p:childTnLst>
                                    <p:animClr clrSpc="hsl" dir="cw">
                                      <p:cBhvr override="childStyle">
                                        <p:cTn id="230" dur="1000" fill="hold"/>
                                        <p:tgtEl>
                                          <p:spTgt spid="2">
                                            <p:graphicEl>
                                              <a:dgm id="{5F0C05F4-0423-426F-B2C6-FAEF162C1A13}"/>
                                            </p:graphicEl>
                                          </p:spTgt>
                                        </p:tgtEl>
                                        <p:attrNameLst>
                                          <p:attrName>style.color</p:attrName>
                                        </p:attrNameLst>
                                      </p:cBhvr>
                                      <p:by>
                                        <p:hsl h="10842353" s="0" l="0"/>
                                      </p:by>
                                    </p:animClr>
                                    <p:animClr clrSpc="hsl" dir="cw">
                                      <p:cBhvr>
                                        <p:cTn id="231" dur="1000" fill="hold"/>
                                        <p:tgtEl>
                                          <p:spTgt spid="2">
                                            <p:graphicEl>
                                              <a:dgm id="{5F0C05F4-0423-426F-B2C6-FAEF162C1A13}"/>
                                            </p:graphicEl>
                                          </p:spTgt>
                                        </p:tgtEl>
                                        <p:attrNameLst>
                                          <p:attrName>fillcolor</p:attrName>
                                        </p:attrNameLst>
                                      </p:cBhvr>
                                      <p:by>
                                        <p:hsl h="10842353" s="0" l="0"/>
                                      </p:by>
                                    </p:animClr>
                                    <p:animClr clrSpc="hsl" dir="cw">
                                      <p:cBhvr>
                                        <p:cTn id="232" dur="1000" fill="hold"/>
                                        <p:tgtEl>
                                          <p:spTgt spid="2">
                                            <p:graphicEl>
                                              <a:dgm id="{5F0C05F4-0423-426F-B2C6-FAEF162C1A13}"/>
                                            </p:graphicEl>
                                          </p:spTgt>
                                        </p:tgtEl>
                                        <p:attrNameLst>
                                          <p:attrName>stroke.color</p:attrName>
                                        </p:attrNameLst>
                                      </p:cBhvr>
                                      <p:by>
                                        <p:hsl h="10842353" s="0" l="0"/>
                                      </p:by>
                                    </p:animClr>
                                    <p:set>
                                      <p:cBhvr>
                                        <p:cTn id="233" dur="1000" fill="hold"/>
                                        <p:tgtEl>
                                          <p:spTgt spid="2">
                                            <p:graphicEl>
                                              <a:dgm id="{5F0C05F4-0423-426F-B2C6-FAEF162C1A13}"/>
                                            </p:graphicEl>
                                          </p:spTgt>
                                        </p:tgtEl>
                                        <p:attrNameLst>
                                          <p:attrName>fill.type</p:attrName>
                                        </p:attrNameLst>
                                      </p:cBhvr>
                                      <p:to>
                                        <p:strVal val="solid"/>
                                      </p:to>
                                    </p:set>
                                  </p:childTnLst>
                                </p:cTn>
                              </p:par>
                              <p:par>
                                <p:cTn id="234" presetID="23" presetClass="emph" presetSubtype="0" fill="hold" grpId="1" nodeType="withEffect">
                                  <p:stCondLst>
                                    <p:cond delay="0"/>
                                  </p:stCondLst>
                                  <p:childTnLst>
                                    <p:animClr clrSpc="hsl" dir="cw">
                                      <p:cBhvr override="childStyle">
                                        <p:cTn id="235" dur="1000" fill="hold"/>
                                        <p:tgtEl>
                                          <p:spTgt spid="2">
                                            <p:graphicEl>
                                              <a:dgm id="{E6B17D6C-2169-41AA-A61C-D449FE6081A5}"/>
                                            </p:graphicEl>
                                          </p:spTgt>
                                        </p:tgtEl>
                                        <p:attrNameLst>
                                          <p:attrName>style.color</p:attrName>
                                        </p:attrNameLst>
                                      </p:cBhvr>
                                      <p:by>
                                        <p:hsl h="10842353" s="0" l="0"/>
                                      </p:by>
                                    </p:animClr>
                                    <p:animClr clrSpc="hsl" dir="cw">
                                      <p:cBhvr>
                                        <p:cTn id="236" dur="1000" fill="hold"/>
                                        <p:tgtEl>
                                          <p:spTgt spid="2">
                                            <p:graphicEl>
                                              <a:dgm id="{E6B17D6C-2169-41AA-A61C-D449FE6081A5}"/>
                                            </p:graphicEl>
                                          </p:spTgt>
                                        </p:tgtEl>
                                        <p:attrNameLst>
                                          <p:attrName>fillcolor</p:attrName>
                                        </p:attrNameLst>
                                      </p:cBhvr>
                                      <p:by>
                                        <p:hsl h="10842353" s="0" l="0"/>
                                      </p:by>
                                    </p:animClr>
                                    <p:animClr clrSpc="hsl" dir="cw">
                                      <p:cBhvr>
                                        <p:cTn id="237" dur="1000" fill="hold"/>
                                        <p:tgtEl>
                                          <p:spTgt spid="2">
                                            <p:graphicEl>
                                              <a:dgm id="{E6B17D6C-2169-41AA-A61C-D449FE6081A5}"/>
                                            </p:graphicEl>
                                          </p:spTgt>
                                        </p:tgtEl>
                                        <p:attrNameLst>
                                          <p:attrName>stroke.color</p:attrName>
                                        </p:attrNameLst>
                                      </p:cBhvr>
                                      <p:by>
                                        <p:hsl h="10842353" s="0" l="0"/>
                                      </p:by>
                                    </p:animClr>
                                    <p:set>
                                      <p:cBhvr>
                                        <p:cTn id="238" dur="1000" fill="hold"/>
                                        <p:tgtEl>
                                          <p:spTgt spid="2">
                                            <p:graphicEl>
                                              <a:dgm id="{E6B17D6C-2169-41AA-A61C-D449FE6081A5}"/>
                                            </p:graphicEl>
                                          </p:spTgt>
                                        </p:tgtEl>
                                        <p:attrNameLst>
                                          <p:attrName>fill.type</p:attrName>
                                        </p:attrNameLst>
                                      </p:cBhvr>
                                      <p:to>
                                        <p:strVal val="solid"/>
                                      </p:to>
                                    </p:set>
                                  </p:childTnLst>
                                </p:cTn>
                              </p:par>
                              <p:par>
                                <p:cTn id="239" presetID="23" presetClass="emph" presetSubtype="0" fill="hold" grpId="1" nodeType="withEffect">
                                  <p:stCondLst>
                                    <p:cond delay="0"/>
                                  </p:stCondLst>
                                  <p:childTnLst>
                                    <p:animClr clrSpc="hsl" dir="cw">
                                      <p:cBhvr override="childStyle">
                                        <p:cTn id="240" dur="1000" fill="hold"/>
                                        <p:tgtEl>
                                          <p:spTgt spid="2">
                                            <p:graphicEl>
                                              <a:dgm id="{DAA86E4B-02A1-4C54-83BE-3CEEA626D704}"/>
                                            </p:graphicEl>
                                          </p:spTgt>
                                        </p:tgtEl>
                                        <p:attrNameLst>
                                          <p:attrName>style.color</p:attrName>
                                        </p:attrNameLst>
                                      </p:cBhvr>
                                      <p:by>
                                        <p:hsl h="10842353" s="0" l="0"/>
                                      </p:by>
                                    </p:animClr>
                                    <p:animClr clrSpc="hsl" dir="cw">
                                      <p:cBhvr>
                                        <p:cTn id="241" dur="1000" fill="hold"/>
                                        <p:tgtEl>
                                          <p:spTgt spid="2">
                                            <p:graphicEl>
                                              <a:dgm id="{DAA86E4B-02A1-4C54-83BE-3CEEA626D704}"/>
                                            </p:graphicEl>
                                          </p:spTgt>
                                        </p:tgtEl>
                                        <p:attrNameLst>
                                          <p:attrName>fillcolor</p:attrName>
                                        </p:attrNameLst>
                                      </p:cBhvr>
                                      <p:by>
                                        <p:hsl h="10842353" s="0" l="0"/>
                                      </p:by>
                                    </p:animClr>
                                    <p:animClr clrSpc="hsl" dir="cw">
                                      <p:cBhvr>
                                        <p:cTn id="242" dur="1000" fill="hold"/>
                                        <p:tgtEl>
                                          <p:spTgt spid="2">
                                            <p:graphicEl>
                                              <a:dgm id="{DAA86E4B-02A1-4C54-83BE-3CEEA626D704}"/>
                                            </p:graphicEl>
                                          </p:spTgt>
                                        </p:tgtEl>
                                        <p:attrNameLst>
                                          <p:attrName>stroke.color</p:attrName>
                                        </p:attrNameLst>
                                      </p:cBhvr>
                                      <p:by>
                                        <p:hsl h="10842353" s="0" l="0"/>
                                      </p:by>
                                    </p:animClr>
                                    <p:set>
                                      <p:cBhvr>
                                        <p:cTn id="243" dur="1000" fill="hold"/>
                                        <p:tgtEl>
                                          <p:spTgt spid="2">
                                            <p:graphicEl>
                                              <a:dgm id="{DAA86E4B-02A1-4C54-83BE-3CEEA626D704}"/>
                                            </p:graphicEl>
                                          </p:spTgt>
                                        </p:tgtEl>
                                        <p:attrNameLst>
                                          <p:attrName>fill.type</p:attrName>
                                        </p:attrNameLst>
                                      </p:cBhvr>
                                      <p:to>
                                        <p:strVal val="solid"/>
                                      </p:to>
                                    </p:set>
                                  </p:childTnLst>
                                </p:cTn>
                              </p:par>
                              <p:par>
                                <p:cTn id="244" presetID="23" presetClass="emph" presetSubtype="0" fill="hold" grpId="1" nodeType="withEffect">
                                  <p:stCondLst>
                                    <p:cond delay="0"/>
                                  </p:stCondLst>
                                  <p:childTnLst>
                                    <p:animClr clrSpc="hsl" dir="cw">
                                      <p:cBhvr override="childStyle">
                                        <p:cTn id="245" dur="1000" fill="hold"/>
                                        <p:tgtEl>
                                          <p:spTgt spid="2">
                                            <p:graphicEl>
                                              <a:dgm id="{90108600-5354-437E-8E45-3E44B5EAAB1A}"/>
                                            </p:graphicEl>
                                          </p:spTgt>
                                        </p:tgtEl>
                                        <p:attrNameLst>
                                          <p:attrName>style.color</p:attrName>
                                        </p:attrNameLst>
                                      </p:cBhvr>
                                      <p:by>
                                        <p:hsl h="10842353" s="0" l="0"/>
                                      </p:by>
                                    </p:animClr>
                                    <p:animClr clrSpc="hsl" dir="cw">
                                      <p:cBhvr>
                                        <p:cTn id="246" dur="1000" fill="hold"/>
                                        <p:tgtEl>
                                          <p:spTgt spid="2">
                                            <p:graphicEl>
                                              <a:dgm id="{90108600-5354-437E-8E45-3E44B5EAAB1A}"/>
                                            </p:graphicEl>
                                          </p:spTgt>
                                        </p:tgtEl>
                                        <p:attrNameLst>
                                          <p:attrName>fillcolor</p:attrName>
                                        </p:attrNameLst>
                                      </p:cBhvr>
                                      <p:by>
                                        <p:hsl h="10842353" s="0" l="0"/>
                                      </p:by>
                                    </p:animClr>
                                    <p:animClr clrSpc="hsl" dir="cw">
                                      <p:cBhvr>
                                        <p:cTn id="247" dur="1000" fill="hold"/>
                                        <p:tgtEl>
                                          <p:spTgt spid="2">
                                            <p:graphicEl>
                                              <a:dgm id="{90108600-5354-437E-8E45-3E44B5EAAB1A}"/>
                                            </p:graphicEl>
                                          </p:spTgt>
                                        </p:tgtEl>
                                        <p:attrNameLst>
                                          <p:attrName>stroke.color</p:attrName>
                                        </p:attrNameLst>
                                      </p:cBhvr>
                                      <p:by>
                                        <p:hsl h="10842353" s="0" l="0"/>
                                      </p:by>
                                    </p:animClr>
                                    <p:set>
                                      <p:cBhvr>
                                        <p:cTn id="248" dur="1000" fill="hold"/>
                                        <p:tgtEl>
                                          <p:spTgt spid="2">
                                            <p:graphicEl>
                                              <a:dgm id="{90108600-5354-437E-8E45-3E44B5EAAB1A}"/>
                                            </p:graphicEl>
                                          </p:spTgt>
                                        </p:tgtEl>
                                        <p:attrNameLst>
                                          <p:attrName>fill.type</p:attrName>
                                        </p:attrNameLst>
                                      </p:cBhvr>
                                      <p:to>
                                        <p:strVal val="solid"/>
                                      </p:to>
                                    </p:set>
                                  </p:childTnLst>
                                </p:cTn>
                              </p:par>
                              <p:par>
                                <p:cTn id="249" presetID="23" presetClass="emph" presetSubtype="0" fill="hold" grpId="1" nodeType="withEffect">
                                  <p:stCondLst>
                                    <p:cond delay="0"/>
                                  </p:stCondLst>
                                  <p:childTnLst>
                                    <p:animClr clrSpc="hsl" dir="cw">
                                      <p:cBhvr override="childStyle">
                                        <p:cTn id="250" dur="1000" fill="hold"/>
                                        <p:tgtEl>
                                          <p:spTgt spid="2">
                                            <p:graphicEl>
                                              <a:dgm id="{321209E8-7DA9-4AA4-A7E0-029ADD0A5911}"/>
                                            </p:graphicEl>
                                          </p:spTgt>
                                        </p:tgtEl>
                                        <p:attrNameLst>
                                          <p:attrName>style.color</p:attrName>
                                        </p:attrNameLst>
                                      </p:cBhvr>
                                      <p:by>
                                        <p:hsl h="10842353" s="0" l="0"/>
                                      </p:by>
                                    </p:animClr>
                                    <p:animClr clrSpc="hsl" dir="cw">
                                      <p:cBhvr>
                                        <p:cTn id="251" dur="1000" fill="hold"/>
                                        <p:tgtEl>
                                          <p:spTgt spid="2">
                                            <p:graphicEl>
                                              <a:dgm id="{321209E8-7DA9-4AA4-A7E0-029ADD0A5911}"/>
                                            </p:graphicEl>
                                          </p:spTgt>
                                        </p:tgtEl>
                                        <p:attrNameLst>
                                          <p:attrName>fillcolor</p:attrName>
                                        </p:attrNameLst>
                                      </p:cBhvr>
                                      <p:by>
                                        <p:hsl h="10842353" s="0" l="0"/>
                                      </p:by>
                                    </p:animClr>
                                    <p:animClr clrSpc="hsl" dir="cw">
                                      <p:cBhvr>
                                        <p:cTn id="252" dur="1000" fill="hold"/>
                                        <p:tgtEl>
                                          <p:spTgt spid="2">
                                            <p:graphicEl>
                                              <a:dgm id="{321209E8-7DA9-4AA4-A7E0-029ADD0A5911}"/>
                                            </p:graphicEl>
                                          </p:spTgt>
                                        </p:tgtEl>
                                        <p:attrNameLst>
                                          <p:attrName>stroke.color</p:attrName>
                                        </p:attrNameLst>
                                      </p:cBhvr>
                                      <p:by>
                                        <p:hsl h="10842353" s="0" l="0"/>
                                      </p:by>
                                    </p:animClr>
                                    <p:set>
                                      <p:cBhvr>
                                        <p:cTn id="253" dur="1000" fill="hold"/>
                                        <p:tgtEl>
                                          <p:spTgt spid="2">
                                            <p:graphicEl>
                                              <a:dgm id="{321209E8-7DA9-4AA4-A7E0-029ADD0A5911}"/>
                                            </p:graphicEl>
                                          </p:spTgt>
                                        </p:tgtEl>
                                        <p:attrNameLst>
                                          <p:attrName>fill.type</p:attrName>
                                        </p:attrNameLst>
                                      </p:cBhvr>
                                      <p:to>
                                        <p:strVal val="solid"/>
                                      </p:to>
                                    </p:set>
                                  </p:childTnLst>
                                </p:cTn>
                              </p:par>
                              <p:par>
                                <p:cTn id="254" presetID="23" presetClass="emph" presetSubtype="0" fill="hold" grpId="1" nodeType="withEffect">
                                  <p:stCondLst>
                                    <p:cond delay="0"/>
                                  </p:stCondLst>
                                  <p:childTnLst>
                                    <p:animClr clrSpc="hsl" dir="cw">
                                      <p:cBhvr override="childStyle">
                                        <p:cTn id="255" dur="1000" fill="hold"/>
                                        <p:tgtEl>
                                          <p:spTgt spid="2">
                                            <p:graphicEl>
                                              <a:dgm id="{6996A42D-581B-4BF6-8B1C-CF75F8D3FE06}"/>
                                            </p:graphicEl>
                                          </p:spTgt>
                                        </p:tgtEl>
                                        <p:attrNameLst>
                                          <p:attrName>style.color</p:attrName>
                                        </p:attrNameLst>
                                      </p:cBhvr>
                                      <p:by>
                                        <p:hsl h="10842353" s="0" l="0"/>
                                      </p:by>
                                    </p:animClr>
                                    <p:animClr clrSpc="hsl" dir="cw">
                                      <p:cBhvr>
                                        <p:cTn id="256" dur="1000" fill="hold"/>
                                        <p:tgtEl>
                                          <p:spTgt spid="2">
                                            <p:graphicEl>
                                              <a:dgm id="{6996A42D-581B-4BF6-8B1C-CF75F8D3FE06}"/>
                                            </p:graphicEl>
                                          </p:spTgt>
                                        </p:tgtEl>
                                        <p:attrNameLst>
                                          <p:attrName>fillcolor</p:attrName>
                                        </p:attrNameLst>
                                      </p:cBhvr>
                                      <p:by>
                                        <p:hsl h="10842353" s="0" l="0"/>
                                      </p:by>
                                    </p:animClr>
                                    <p:animClr clrSpc="hsl" dir="cw">
                                      <p:cBhvr>
                                        <p:cTn id="257" dur="1000" fill="hold"/>
                                        <p:tgtEl>
                                          <p:spTgt spid="2">
                                            <p:graphicEl>
                                              <a:dgm id="{6996A42D-581B-4BF6-8B1C-CF75F8D3FE06}"/>
                                            </p:graphicEl>
                                          </p:spTgt>
                                        </p:tgtEl>
                                        <p:attrNameLst>
                                          <p:attrName>stroke.color</p:attrName>
                                        </p:attrNameLst>
                                      </p:cBhvr>
                                      <p:by>
                                        <p:hsl h="10842353" s="0" l="0"/>
                                      </p:by>
                                    </p:animClr>
                                    <p:set>
                                      <p:cBhvr>
                                        <p:cTn id="258" dur="1000" fill="hold"/>
                                        <p:tgtEl>
                                          <p:spTgt spid="2">
                                            <p:graphicEl>
                                              <a:dgm id="{6996A42D-581B-4BF6-8B1C-CF75F8D3FE06}"/>
                                            </p:graphicEl>
                                          </p:spTgt>
                                        </p:tgtEl>
                                        <p:attrNameLst>
                                          <p:attrName>fill.type</p:attrName>
                                        </p:attrNameLst>
                                      </p:cBhvr>
                                      <p:to>
                                        <p:strVal val="solid"/>
                                      </p:to>
                                    </p:set>
                                  </p:childTnLst>
                                </p:cTn>
                              </p:par>
                              <p:par>
                                <p:cTn id="259" presetID="23" presetClass="emph" presetSubtype="0" fill="hold" grpId="1" nodeType="withEffect">
                                  <p:stCondLst>
                                    <p:cond delay="0"/>
                                  </p:stCondLst>
                                  <p:childTnLst>
                                    <p:animClr clrSpc="hsl" dir="cw">
                                      <p:cBhvr override="childStyle">
                                        <p:cTn id="260" dur="1000" fill="hold"/>
                                        <p:tgtEl>
                                          <p:spTgt spid="2">
                                            <p:graphicEl>
                                              <a:dgm id="{725B465A-1A66-47C1-B00A-F0A8019BFF1F}"/>
                                            </p:graphicEl>
                                          </p:spTgt>
                                        </p:tgtEl>
                                        <p:attrNameLst>
                                          <p:attrName>style.color</p:attrName>
                                        </p:attrNameLst>
                                      </p:cBhvr>
                                      <p:by>
                                        <p:hsl h="10842353" s="0" l="0"/>
                                      </p:by>
                                    </p:animClr>
                                    <p:animClr clrSpc="hsl" dir="cw">
                                      <p:cBhvr>
                                        <p:cTn id="261" dur="1000" fill="hold"/>
                                        <p:tgtEl>
                                          <p:spTgt spid="2">
                                            <p:graphicEl>
                                              <a:dgm id="{725B465A-1A66-47C1-B00A-F0A8019BFF1F}"/>
                                            </p:graphicEl>
                                          </p:spTgt>
                                        </p:tgtEl>
                                        <p:attrNameLst>
                                          <p:attrName>fillcolor</p:attrName>
                                        </p:attrNameLst>
                                      </p:cBhvr>
                                      <p:by>
                                        <p:hsl h="10842353" s="0" l="0"/>
                                      </p:by>
                                    </p:animClr>
                                    <p:animClr clrSpc="hsl" dir="cw">
                                      <p:cBhvr>
                                        <p:cTn id="262" dur="1000" fill="hold"/>
                                        <p:tgtEl>
                                          <p:spTgt spid="2">
                                            <p:graphicEl>
                                              <a:dgm id="{725B465A-1A66-47C1-B00A-F0A8019BFF1F}"/>
                                            </p:graphicEl>
                                          </p:spTgt>
                                        </p:tgtEl>
                                        <p:attrNameLst>
                                          <p:attrName>stroke.color</p:attrName>
                                        </p:attrNameLst>
                                      </p:cBhvr>
                                      <p:by>
                                        <p:hsl h="10842353" s="0" l="0"/>
                                      </p:by>
                                    </p:animClr>
                                    <p:set>
                                      <p:cBhvr>
                                        <p:cTn id="263" dur="1000" fill="hold"/>
                                        <p:tgtEl>
                                          <p:spTgt spid="2">
                                            <p:graphicEl>
                                              <a:dgm id="{725B465A-1A66-47C1-B00A-F0A8019BFF1F}"/>
                                            </p:graphicEl>
                                          </p:spTgt>
                                        </p:tgtEl>
                                        <p:attrNameLst>
                                          <p:attrName>fill.type</p:attrName>
                                        </p:attrNameLst>
                                      </p:cBhvr>
                                      <p:to>
                                        <p:strVal val="solid"/>
                                      </p:to>
                                    </p:set>
                                  </p:childTnLst>
                                </p:cTn>
                              </p:par>
                              <p:par>
                                <p:cTn id="264" presetID="23" presetClass="emph" presetSubtype="0" fill="hold" grpId="1" nodeType="withEffect">
                                  <p:stCondLst>
                                    <p:cond delay="0"/>
                                  </p:stCondLst>
                                  <p:childTnLst>
                                    <p:animClr clrSpc="hsl" dir="cw">
                                      <p:cBhvr override="childStyle">
                                        <p:cTn id="265" dur="1000" fill="hold"/>
                                        <p:tgtEl>
                                          <p:spTgt spid="2">
                                            <p:graphicEl>
                                              <a:dgm id="{2C865A2F-46CB-42B1-8E64-5D8CFC2B3B93}"/>
                                            </p:graphicEl>
                                          </p:spTgt>
                                        </p:tgtEl>
                                        <p:attrNameLst>
                                          <p:attrName>style.color</p:attrName>
                                        </p:attrNameLst>
                                      </p:cBhvr>
                                      <p:by>
                                        <p:hsl h="10842353" s="0" l="0"/>
                                      </p:by>
                                    </p:animClr>
                                    <p:animClr clrSpc="hsl" dir="cw">
                                      <p:cBhvr>
                                        <p:cTn id="266" dur="1000" fill="hold"/>
                                        <p:tgtEl>
                                          <p:spTgt spid="2">
                                            <p:graphicEl>
                                              <a:dgm id="{2C865A2F-46CB-42B1-8E64-5D8CFC2B3B93}"/>
                                            </p:graphicEl>
                                          </p:spTgt>
                                        </p:tgtEl>
                                        <p:attrNameLst>
                                          <p:attrName>fillcolor</p:attrName>
                                        </p:attrNameLst>
                                      </p:cBhvr>
                                      <p:by>
                                        <p:hsl h="10842353" s="0" l="0"/>
                                      </p:by>
                                    </p:animClr>
                                    <p:animClr clrSpc="hsl" dir="cw">
                                      <p:cBhvr>
                                        <p:cTn id="267" dur="1000" fill="hold"/>
                                        <p:tgtEl>
                                          <p:spTgt spid="2">
                                            <p:graphicEl>
                                              <a:dgm id="{2C865A2F-46CB-42B1-8E64-5D8CFC2B3B93}"/>
                                            </p:graphicEl>
                                          </p:spTgt>
                                        </p:tgtEl>
                                        <p:attrNameLst>
                                          <p:attrName>stroke.color</p:attrName>
                                        </p:attrNameLst>
                                      </p:cBhvr>
                                      <p:by>
                                        <p:hsl h="10842353" s="0" l="0"/>
                                      </p:by>
                                    </p:animClr>
                                    <p:set>
                                      <p:cBhvr>
                                        <p:cTn id="268" dur="1000" fill="hold"/>
                                        <p:tgtEl>
                                          <p:spTgt spid="2">
                                            <p:graphicEl>
                                              <a:dgm id="{2C865A2F-46CB-42B1-8E64-5D8CFC2B3B93}"/>
                                            </p:graphicEl>
                                          </p:spTgt>
                                        </p:tgtEl>
                                        <p:attrNameLst>
                                          <p:attrName>fill.type</p:attrName>
                                        </p:attrNameLst>
                                      </p:cBhvr>
                                      <p:to>
                                        <p:strVal val="solid"/>
                                      </p:to>
                                    </p:set>
                                  </p:childTnLst>
                                </p:cTn>
                              </p:par>
                              <p:par>
                                <p:cTn id="269" presetID="23" presetClass="emph" presetSubtype="0" fill="hold" grpId="1" nodeType="withEffect">
                                  <p:stCondLst>
                                    <p:cond delay="0"/>
                                  </p:stCondLst>
                                  <p:childTnLst>
                                    <p:animClr clrSpc="hsl" dir="cw">
                                      <p:cBhvr override="childStyle">
                                        <p:cTn id="270" dur="1000" fill="hold"/>
                                        <p:tgtEl>
                                          <p:spTgt spid="2">
                                            <p:graphicEl>
                                              <a:dgm id="{E74E6FA2-6D15-4847-86BA-DE4A5DF41AA9}"/>
                                            </p:graphicEl>
                                          </p:spTgt>
                                        </p:tgtEl>
                                        <p:attrNameLst>
                                          <p:attrName>style.color</p:attrName>
                                        </p:attrNameLst>
                                      </p:cBhvr>
                                      <p:by>
                                        <p:hsl h="10842353" s="0" l="0"/>
                                      </p:by>
                                    </p:animClr>
                                    <p:animClr clrSpc="hsl" dir="cw">
                                      <p:cBhvr>
                                        <p:cTn id="271" dur="1000" fill="hold"/>
                                        <p:tgtEl>
                                          <p:spTgt spid="2">
                                            <p:graphicEl>
                                              <a:dgm id="{E74E6FA2-6D15-4847-86BA-DE4A5DF41AA9}"/>
                                            </p:graphicEl>
                                          </p:spTgt>
                                        </p:tgtEl>
                                        <p:attrNameLst>
                                          <p:attrName>fillcolor</p:attrName>
                                        </p:attrNameLst>
                                      </p:cBhvr>
                                      <p:by>
                                        <p:hsl h="10842353" s="0" l="0"/>
                                      </p:by>
                                    </p:animClr>
                                    <p:animClr clrSpc="hsl" dir="cw">
                                      <p:cBhvr>
                                        <p:cTn id="272" dur="1000" fill="hold"/>
                                        <p:tgtEl>
                                          <p:spTgt spid="2">
                                            <p:graphicEl>
                                              <a:dgm id="{E74E6FA2-6D15-4847-86BA-DE4A5DF41AA9}"/>
                                            </p:graphicEl>
                                          </p:spTgt>
                                        </p:tgtEl>
                                        <p:attrNameLst>
                                          <p:attrName>stroke.color</p:attrName>
                                        </p:attrNameLst>
                                      </p:cBhvr>
                                      <p:by>
                                        <p:hsl h="10842353" s="0" l="0"/>
                                      </p:by>
                                    </p:animClr>
                                    <p:set>
                                      <p:cBhvr>
                                        <p:cTn id="273" dur="1000" fill="hold"/>
                                        <p:tgtEl>
                                          <p:spTgt spid="2">
                                            <p:graphicEl>
                                              <a:dgm id="{E74E6FA2-6D15-4847-86BA-DE4A5DF41AA9}"/>
                                            </p:graphicEl>
                                          </p:spTgt>
                                        </p:tgtEl>
                                        <p:attrNameLst>
                                          <p:attrName>fill.type</p:attrName>
                                        </p:attrNameLst>
                                      </p:cBhvr>
                                      <p:to>
                                        <p:strVal val="solid"/>
                                      </p:to>
                                    </p:set>
                                  </p:childTnLst>
                                </p:cTn>
                              </p:par>
                              <p:par>
                                <p:cTn id="274" presetID="23" presetClass="emph" presetSubtype="0" fill="hold" grpId="1" nodeType="withEffect">
                                  <p:stCondLst>
                                    <p:cond delay="0"/>
                                  </p:stCondLst>
                                  <p:childTnLst>
                                    <p:animClr clrSpc="hsl" dir="cw">
                                      <p:cBhvr override="childStyle">
                                        <p:cTn id="275" dur="1000" fill="hold"/>
                                        <p:tgtEl>
                                          <p:spTgt spid="2">
                                            <p:graphicEl>
                                              <a:dgm id="{E4BC6DE5-7EA1-45AA-9BB7-BBE1695D6C3E}"/>
                                            </p:graphicEl>
                                          </p:spTgt>
                                        </p:tgtEl>
                                        <p:attrNameLst>
                                          <p:attrName>style.color</p:attrName>
                                        </p:attrNameLst>
                                      </p:cBhvr>
                                      <p:by>
                                        <p:hsl h="10842353" s="0" l="0"/>
                                      </p:by>
                                    </p:animClr>
                                    <p:animClr clrSpc="hsl" dir="cw">
                                      <p:cBhvr>
                                        <p:cTn id="276" dur="1000" fill="hold"/>
                                        <p:tgtEl>
                                          <p:spTgt spid="2">
                                            <p:graphicEl>
                                              <a:dgm id="{E4BC6DE5-7EA1-45AA-9BB7-BBE1695D6C3E}"/>
                                            </p:graphicEl>
                                          </p:spTgt>
                                        </p:tgtEl>
                                        <p:attrNameLst>
                                          <p:attrName>fillcolor</p:attrName>
                                        </p:attrNameLst>
                                      </p:cBhvr>
                                      <p:by>
                                        <p:hsl h="10842353" s="0" l="0"/>
                                      </p:by>
                                    </p:animClr>
                                    <p:animClr clrSpc="hsl" dir="cw">
                                      <p:cBhvr>
                                        <p:cTn id="277" dur="1000" fill="hold"/>
                                        <p:tgtEl>
                                          <p:spTgt spid="2">
                                            <p:graphicEl>
                                              <a:dgm id="{E4BC6DE5-7EA1-45AA-9BB7-BBE1695D6C3E}"/>
                                            </p:graphicEl>
                                          </p:spTgt>
                                        </p:tgtEl>
                                        <p:attrNameLst>
                                          <p:attrName>stroke.color</p:attrName>
                                        </p:attrNameLst>
                                      </p:cBhvr>
                                      <p:by>
                                        <p:hsl h="10842353" s="0" l="0"/>
                                      </p:by>
                                    </p:animClr>
                                    <p:set>
                                      <p:cBhvr>
                                        <p:cTn id="278" dur="1000" fill="hold"/>
                                        <p:tgtEl>
                                          <p:spTgt spid="2">
                                            <p:graphicEl>
                                              <a:dgm id="{E4BC6DE5-7EA1-45AA-9BB7-BBE1695D6C3E}"/>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p:bldSub>
      </p:bldGraphic>
      <p:bldGraphic spid="2" grpId="1">
        <p:bldSub>
          <a:bldDgm/>
        </p:bldSub>
      </p:bldGraphic>
      <p:bldGraphic spid="2" grpId="2">
        <p:bldSub>
          <a:bldDgm/>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511175" y="303213"/>
            <a:ext cx="7978775" cy="908050"/>
          </a:xfrm>
        </p:spPr>
        <p:txBody>
          <a:bodyPr/>
          <a:lstStyle/>
          <a:p>
            <a:pPr rtl="0"/>
            <a:r>
              <a:rPr lang="en-US" sz="3600" b="1">
                <a:solidFill>
                  <a:srgbClr val="FF5050"/>
                </a:solidFill>
              </a:rPr>
              <a:t>Activities</a:t>
            </a:r>
            <a:r>
              <a:rPr lang="he-IL" sz="3600" b="1"/>
              <a:t> </a:t>
            </a:r>
            <a:endParaRPr lang="en-US" sz="3600" b="1"/>
          </a:p>
        </p:txBody>
      </p:sp>
      <p:sp>
        <p:nvSpPr>
          <p:cNvPr id="121859" name="AutoShape 3"/>
          <p:cNvSpPr>
            <a:spLocks noGrp="1" noChangeAspect="1" noChangeArrowheads="1"/>
          </p:cNvSpPr>
          <p:nvPr>
            <p:ph type="body" idx="1"/>
          </p:nvPr>
        </p:nvSpPr>
        <p:spPr>
          <a:xfrm>
            <a:off x="1116013" y="1412875"/>
            <a:ext cx="7316787" cy="4114800"/>
          </a:xfrm>
        </p:spPr>
        <p:txBody>
          <a:bodyPr/>
          <a:lstStyle/>
          <a:p>
            <a:pPr marL="609600" indent="-609600" algn="l" rtl="0">
              <a:lnSpc>
                <a:spcPct val="90000"/>
              </a:lnSpc>
            </a:pPr>
            <a:r>
              <a:rPr lang="en-US" sz="2800" b="1"/>
              <a:t>Negotiations</a:t>
            </a:r>
            <a:r>
              <a:rPr lang="en-US" sz="2800" b="1">
                <a:solidFill>
                  <a:schemeClr val="folHlink"/>
                </a:solidFill>
              </a:rPr>
              <a:t> </a:t>
            </a:r>
            <a:r>
              <a:rPr lang="en-US" sz="2800" b="1"/>
              <a:t>with the employer  i.e. the</a:t>
            </a:r>
            <a:r>
              <a:rPr lang="en-US" sz="2800" b="1">
                <a:solidFill>
                  <a:schemeClr val="folHlink"/>
                </a:solidFill>
              </a:rPr>
              <a:t> </a:t>
            </a:r>
            <a:r>
              <a:rPr lang="en-US" sz="2800" b="1"/>
              <a:t>state, in order to renew wages and labor agreements.</a:t>
            </a:r>
          </a:p>
          <a:p>
            <a:pPr marL="609600" indent="-609600" algn="l" rtl="0">
              <a:lnSpc>
                <a:spcPct val="90000"/>
              </a:lnSpc>
            </a:pPr>
            <a:r>
              <a:rPr lang="en-US" sz="2800" b="1"/>
              <a:t>Maintaining the rights and welfare of employees-civil servants in accordance with the Civil Service Regulations.</a:t>
            </a:r>
          </a:p>
          <a:p>
            <a:pPr marL="609600" indent="-609600" algn="l" rtl="0">
              <a:lnSpc>
                <a:spcPct val="90000"/>
              </a:lnSpc>
            </a:pPr>
            <a:r>
              <a:rPr lang="en-US" sz="2800" b="1"/>
              <a:t>Organizing the elections for the national workers' committees that represent the workers</a:t>
            </a:r>
            <a:r>
              <a:rPr lang="en-US"/>
              <a:t>.</a:t>
            </a:r>
            <a:endParaRPr lang="he-IL"/>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3" nodeType="after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fade">
                                      <p:cBhvr>
                                        <p:cTn id="7" dur="1000"/>
                                        <p:tgtEl>
                                          <p:spTgt spid="121858"/>
                                        </p:tgtEl>
                                      </p:cBhvr>
                                    </p:animEffect>
                                    <p:anim calcmode="lin" valueType="num">
                                      <p:cBhvr>
                                        <p:cTn id="8" dur="1000" fill="hold"/>
                                        <p:tgtEl>
                                          <p:spTgt spid="121858"/>
                                        </p:tgtEl>
                                        <p:attrNameLst>
                                          <p:attrName>style.rotation</p:attrName>
                                        </p:attrNameLst>
                                      </p:cBhvr>
                                      <p:tavLst>
                                        <p:tav tm="0">
                                          <p:val>
                                            <p:fltVal val="720"/>
                                          </p:val>
                                        </p:tav>
                                        <p:tav tm="100000">
                                          <p:val>
                                            <p:fltVal val="0"/>
                                          </p:val>
                                        </p:tav>
                                      </p:tavLst>
                                    </p:anim>
                                    <p:anim calcmode="lin" valueType="num">
                                      <p:cBhvr>
                                        <p:cTn id="9" dur="1000" fill="hold"/>
                                        <p:tgtEl>
                                          <p:spTgt spid="121858"/>
                                        </p:tgtEl>
                                        <p:attrNameLst>
                                          <p:attrName>ppt_h</p:attrName>
                                        </p:attrNameLst>
                                      </p:cBhvr>
                                      <p:tavLst>
                                        <p:tav tm="0">
                                          <p:val>
                                            <p:fltVal val="0"/>
                                          </p:val>
                                        </p:tav>
                                        <p:tav tm="100000">
                                          <p:val>
                                            <p:strVal val="#ppt_h"/>
                                          </p:val>
                                        </p:tav>
                                      </p:tavLst>
                                    </p:anim>
                                    <p:anim calcmode="lin" valueType="num">
                                      <p:cBhvr>
                                        <p:cTn id="10" dur="1000" fill="hold"/>
                                        <p:tgtEl>
                                          <p:spTgt spid="121858"/>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121858"/>
                                        </p:tgtEl>
                                        <p:attrNameLst>
                                          <p:attrName>style.color</p:attrName>
                                        </p:attrNameLst>
                                      </p:cBhvr>
                                      <p:by>
                                        <p:hsl h="10842353" s="0" l="0"/>
                                      </p:by>
                                    </p:animClr>
                                    <p:animClr clrSpc="hsl" dir="cw">
                                      <p:cBhvr>
                                        <p:cTn id="14" dur="1000" fill="hold"/>
                                        <p:tgtEl>
                                          <p:spTgt spid="121858"/>
                                        </p:tgtEl>
                                        <p:attrNameLst>
                                          <p:attrName>fillcolor</p:attrName>
                                        </p:attrNameLst>
                                      </p:cBhvr>
                                      <p:by>
                                        <p:hsl h="10842353" s="0" l="0"/>
                                      </p:by>
                                    </p:animClr>
                                    <p:animClr clrSpc="hsl" dir="cw">
                                      <p:cBhvr>
                                        <p:cTn id="15" dur="1000" fill="hold"/>
                                        <p:tgtEl>
                                          <p:spTgt spid="121858"/>
                                        </p:tgtEl>
                                        <p:attrNameLst>
                                          <p:attrName>stroke.color</p:attrName>
                                        </p:attrNameLst>
                                      </p:cBhvr>
                                      <p:by>
                                        <p:hsl h="10842353" s="0" l="0"/>
                                      </p:by>
                                    </p:animClr>
                                    <p:set>
                                      <p:cBhvr>
                                        <p:cTn id="16" dur="1000" fill="hold"/>
                                        <p:tgtEl>
                                          <p:spTgt spid="121858"/>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121858"/>
                                        </p:tgtEl>
                                        <p:attrNameLst>
                                          <p:attrName>style.color</p:attrName>
                                        </p:attrNameLst>
                                      </p:cBhvr>
                                      <p:by>
                                        <p:hsl h="10842353" s="0" l="0"/>
                                      </p:by>
                                    </p:animClr>
                                    <p:animClr clrSpc="hsl" dir="cw">
                                      <p:cBhvr>
                                        <p:cTn id="20" dur="1000" fill="hold"/>
                                        <p:tgtEl>
                                          <p:spTgt spid="121858"/>
                                        </p:tgtEl>
                                        <p:attrNameLst>
                                          <p:attrName>fillcolor</p:attrName>
                                        </p:attrNameLst>
                                      </p:cBhvr>
                                      <p:by>
                                        <p:hsl h="10842353" s="0" l="0"/>
                                      </p:by>
                                    </p:animClr>
                                    <p:animClr clrSpc="hsl" dir="cw">
                                      <p:cBhvr>
                                        <p:cTn id="21" dur="1000" fill="hold"/>
                                        <p:tgtEl>
                                          <p:spTgt spid="121858"/>
                                        </p:tgtEl>
                                        <p:attrNameLst>
                                          <p:attrName>stroke.color</p:attrName>
                                        </p:attrNameLst>
                                      </p:cBhvr>
                                      <p:by>
                                        <p:hsl h="10842353" s="0" l="0"/>
                                      </p:by>
                                    </p:animClr>
                                    <p:set>
                                      <p:cBhvr>
                                        <p:cTn id="22" dur="1000" fill="hold"/>
                                        <p:tgtEl>
                                          <p:spTgt spid="121858"/>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121859">
                                            <p:txEl>
                                              <p:pRg st="0" end="0"/>
                                            </p:txEl>
                                          </p:spTgt>
                                        </p:tgtEl>
                                        <p:attrNameLst>
                                          <p:attrName>style.visibility</p:attrName>
                                        </p:attrNameLst>
                                      </p:cBhvr>
                                      <p:to>
                                        <p:strVal val="visible"/>
                                      </p:to>
                                    </p:set>
                                    <p:anim calcmode="discrete" valueType="clr">
                                      <p:cBhvr override="childStyle">
                                        <p:cTn id="26" dur="80"/>
                                        <p:tgtEl>
                                          <p:spTgt spid="121859">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121859">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121859">
                                            <p:txEl>
                                              <p:pRg st="0" end="0"/>
                                            </p:txEl>
                                          </p:spTgt>
                                        </p:tgtEl>
                                        <p:attrNameLst>
                                          <p:attrName>fill.type</p:attrName>
                                        </p:attrNameLst>
                                      </p:cBhvr>
                                      <p:to>
                                        <p:strVal val="solid"/>
                                      </p:to>
                                    </p:set>
                                  </p:childTnLst>
                                </p:cTn>
                              </p:par>
                            </p:childTnLst>
                          </p:cTn>
                        </p:par>
                        <p:par>
                          <p:cTn id="29" fill="hold">
                            <p:stCondLst>
                              <p:cond delay="616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121859">
                                            <p:txEl>
                                              <p:pRg st="1" end="1"/>
                                            </p:txEl>
                                          </p:spTgt>
                                        </p:tgtEl>
                                        <p:attrNameLst>
                                          <p:attrName>style.visibility</p:attrName>
                                        </p:attrNameLst>
                                      </p:cBhvr>
                                      <p:to>
                                        <p:strVal val="visible"/>
                                      </p:to>
                                    </p:set>
                                    <p:anim calcmode="discrete" valueType="clr">
                                      <p:cBhvr override="childStyle">
                                        <p:cTn id="32" dur="80"/>
                                        <p:tgtEl>
                                          <p:spTgt spid="121859">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121859">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121859">
                                            <p:txEl>
                                              <p:pRg st="1" end="1"/>
                                            </p:txEl>
                                          </p:spTgt>
                                        </p:tgtEl>
                                        <p:attrNameLst>
                                          <p:attrName>fill.type</p:attrName>
                                        </p:attrNameLst>
                                      </p:cBhvr>
                                      <p:to>
                                        <p:strVal val="solid"/>
                                      </p:to>
                                    </p:set>
                                  </p:childTnLst>
                                </p:cTn>
                              </p:par>
                            </p:childTnLst>
                          </p:cTn>
                        </p:par>
                        <p:par>
                          <p:cTn id="35" fill="hold">
                            <p:stCondLst>
                              <p:cond delay="1012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121859">
                                            <p:txEl>
                                              <p:pRg st="2" end="2"/>
                                            </p:txEl>
                                          </p:spTgt>
                                        </p:tgtEl>
                                        <p:attrNameLst>
                                          <p:attrName>style.visibility</p:attrName>
                                        </p:attrNameLst>
                                      </p:cBhvr>
                                      <p:to>
                                        <p:strVal val="visible"/>
                                      </p:to>
                                    </p:set>
                                    <p:anim calcmode="discrete" valueType="clr">
                                      <p:cBhvr override="childStyle">
                                        <p:cTn id="38" dur="80"/>
                                        <p:tgtEl>
                                          <p:spTgt spid="121859">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121859">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121859">
                                            <p:txEl>
                                              <p:pRg st="2" end="2"/>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49" presetClass="exit" presetSubtype="0" accel="100000" fill="hold" nodeType="clickEffect">
                                  <p:stCondLst>
                                    <p:cond delay="0"/>
                                  </p:stCondLst>
                                  <p:iterate type="lt">
                                    <p:tmPct val="0"/>
                                  </p:iterate>
                                  <p:childTnLst>
                                    <p:anim calcmode="lin" valueType="num">
                                      <p:cBhvr>
                                        <p:cTn id="44" dur="1000"/>
                                        <p:tgtEl>
                                          <p:spTgt spid="121859">
                                            <p:txEl>
                                              <p:pRg st="0" end="0"/>
                                            </p:txEl>
                                          </p:spTgt>
                                        </p:tgtEl>
                                        <p:attrNameLst>
                                          <p:attrName>ppt_w</p:attrName>
                                        </p:attrNameLst>
                                      </p:cBhvr>
                                      <p:tavLst>
                                        <p:tav tm="0">
                                          <p:val>
                                            <p:strVal val="ppt_w"/>
                                          </p:val>
                                        </p:tav>
                                        <p:tav tm="100000">
                                          <p:val>
                                            <p:fltVal val="0"/>
                                          </p:val>
                                        </p:tav>
                                      </p:tavLst>
                                    </p:anim>
                                    <p:anim calcmode="lin" valueType="num">
                                      <p:cBhvr>
                                        <p:cTn id="45" dur="1000"/>
                                        <p:tgtEl>
                                          <p:spTgt spid="121859">
                                            <p:txEl>
                                              <p:pRg st="0" end="0"/>
                                            </p:txEl>
                                          </p:spTgt>
                                        </p:tgtEl>
                                        <p:attrNameLst>
                                          <p:attrName>ppt_h</p:attrName>
                                        </p:attrNameLst>
                                      </p:cBhvr>
                                      <p:tavLst>
                                        <p:tav tm="0">
                                          <p:val>
                                            <p:strVal val="ppt_h"/>
                                          </p:val>
                                        </p:tav>
                                        <p:tav tm="100000">
                                          <p:val>
                                            <p:fltVal val="0"/>
                                          </p:val>
                                        </p:tav>
                                      </p:tavLst>
                                    </p:anim>
                                    <p:anim calcmode="lin" valueType="num">
                                      <p:cBhvr>
                                        <p:cTn id="46" dur="1000"/>
                                        <p:tgtEl>
                                          <p:spTgt spid="121859">
                                            <p:txEl>
                                              <p:pRg st="0" end="0"/>
                                            </p:txEl>
                                          </p:spTgt>
                                        </p:tgtEl>
                                        <p:attrNameLst>
                                          <p:attrName>style.rotation</p:attrName>
                                        </p:attrNameLst>
                                      </p:cBhvr>
                                      <p:tavLst>
                                        <p:tav tm="0">
                                          <p:val>
                                            <p:fltVal val="0"/>
                                          </p:val>
                                        </p:tav>
                                        <p:tav tm="100000">
                                          <p:val>
                                            <p:fltVal val="360"/>
                                          </p:val>
                                        </p:tav>
                                      </p:tavLst>
                                    </p:anim>
                                    <p:animEffect transition="out" filter="fade">
                                      <p:cBhvr>
                                        <p:cTn id="47" dur="1000"/>
                                        <p:tgtEl>
                                          <p:spTgt spid="121859">
                                            <p:txEl>
                                              <p:pRg st="0" end="0"/>
                                            </p:txEl>
                                          </p:spTgt>
                                        </p:tgtEl>
                                      </p:cBhvr>
                                    </p:animEffect>
                                    <p:set>
                                      <p:cBhvr>
                                        <p:cTn id="48" dur="1" fill="hold">
                                          <p:stCondLst>
                                            <p:cond delay="999"/>
                                          </p:stCondLst>
                                        </p:cTn>
                                        <p:tgtEl>
                                          <p:spTgt spid="121859">
                                            <p:txEl>
                                              <p:pRg st="0" end="0"/>
                                            </p:txEl>
                                          </p:spTgt>
                                        </p:tgtEl>
                                        <p:attrNameLst>
                                          <p:attrName>style.visibility</p:attrName>
                                        </p:attrNameLst>
                                      </p:cBhvr>
                                      <p:to>
                                        <p:strVal val="hidden"/>
                                      </p:to>
                                    </p:set>
                                  </p:childTnLst>
                                </p:cTn>
                              </p:par>
                              <p:par>
                                <p:cTn id="49" presetID="49" presetClass="exit" presetSubtype="0" accel="100000" fill="hold" nodeType="withEffect">
                                  <p:stCondLst>
                                    <p:cond delay="0"/>
                                  </p:stCondLst>
                                  <p:iterate type="lt">
                                    <p:tmPct val="0"/>
                                  </p:iterate>
                                  <p:childTnLst>
                                    <p:anim calcmode="lin" valueType="num">
                                      <p:cBhvr>
                                        <p:cTn id="50" dur="1000"/>
                                        <p:tgtEl>
                                          <p:spTgt spid="121859">
                                            <p:txEl>
                                              <p:pRg st="1" end="1"/>
                                            </p:txEl>
                                          </p:spTgt>
                                        </p:tgtEl>
                                        <p:attrNameLst>
                                          <p:attrName>ppt_w</p:attrName>
                                        </p:attrNameLst>
                                      </p:cBhvr>
                                      <p:tavLst>
                                        <p:tav tm="0">
                                          <p:val>
                                            <p:strVal val="ppt_w"/>
                                          </p:val>
                                        </p:tav>
                                        <p:tav tm="100000">
                                          <p:val>
                                            <p:fltVal val="0"/>
                                          </p:val>
                                        </p:tav>
                                      </p:tavLst>
                                    </p:anim>
                                    <p:anim calcmode="lin" valueType="num">
                                      <p:cBhvr>
                                        <p:cTn id="51" dur="1000"/>
                                        <p:tgtEl>
                                          <p:spTgt spid="121859">
                                            <p:txEl>
                                              <p:pRg st="1" end="1"/>
                                            </p:txEl>
                                          </p:spTgt>
                                        </p:tgtEl>
                                        <p:attrNameLst>
                                          <p:attrName>ppt_h</p:attrName>
                                        </p:attrNameLst>
                                      </p:cBhvr>
                                      <p:tavLst>
                                        <p:tav tm="0">
                                          <p:val>
                                            <p:strVal val="ppt_h"/>
                                          </p:val>
                                        </p:tav>
                                        <p:tav tm="100000">
                                          <p:val>
                                            <p:fltVal val="0"/>
                                          </p:val>
                                        </p:tav>
                                      </p:tavLst>
                                    </p:anim>
                                    <p:anim calcmode="lin" valueType="num">
                                      <p:cBhvr>
                                        <p:cTn id="52" dur="1000"/>
                                        <p:tgtEl>
                                          <p:spTgt spid="121859">
                                            <p:txEl>
                                              <p:pRg st="1" end="1"/>
                                            </p:txEl>
                                          </p:spTgt>
                                        </p:tgtEl>
                                        <p:attrNameLst>
                                          <p:attrName>style.rotation</p:attrName>
                                        </p:attrNameLst>
                                      </p:cBhvr>
                                      <p:tavLst>
                                        <p:tav tm="0">
                                          <p:val>
                                            <p:fltVal val="0"/>
                                          </p:val>
                                        </p:tav>
                                        <p:tav tm="100000">
                                          <p:val>
                                            <p:fltVal val="360"/>
                                          </p:val>
                                        </p:tav>
                                      </p:tavLst>
                                    </p:anim>
                                    <p:animEffect transition="out" filter="fade">
                                      <p:cBhvr>
                                        <p:cTn id="53" dur="1000"/>
                                        <p:tgtEl>
                                          <p:spTgt spid="121859">
                                            <p:txEl>
                                              <p:pRg st="1" end="1"/>
                                            </p:txEl>
                                          </p:spTgt>
                                        </p:tgtEl>
                                      </p:cBhvr>
                                    </p:animEffect>
                                    <p:set>
                                      <p:cBhvr>
                                        <p:cTn id="54" dur="1" fill="hold">
                                          <p:stCondLst>
                                            <p:cond delay="999"/>
                                          </p:stCondLst>
                                        </p:cTn>
                                        <p:tgtEl>
                                          <p:spTgt spid="121859">
                                            <p:txEl>
                                              <p:pRg st="1" end="1"/>
                                            </p:txEl>
                                          </p:spTgt>
                                        </p:tgtEl>
                                        <p:attrNameLst>
                                          <p:attrName>style.visibility</p:attrName>
                                        </p:attrNameLst>
                                      </p:cBhvr>
                                      <p:to>
                                        <p:strVal val="hidden"/>
                                      </p:to>
                                    </p:set>
                                  </p:childTnLst>
                                </p:cTn>
                              </p:par>
                              <p:par>
                                <p:cTn id="55" presetID="49" presetClass="exit" presetSubtype="0" accel="100000" fill="hold" nodeType="withEffect">
                                  <p:stCondLst>
                                    <p:cond delay="0"/>
                                  </p:stCondLst>
                                  <p:iterate type="lt">
                                    <p:tmPct val="0"/>
                                  </p:iterate>
                                  <p:childTnLst>
                                    <p:anim calcmode="lin" valueType="num">
                                      <p:cBhvr>
                                        <p:cTn id="56" dur="1000"/>
                                        <p:tgtEl>
                                          <p:spTgt spid="121859">
                                            <p:txEl>
                                              <p:pRg st="2" end="2"/>
                                            </p:txEl>
                                          </p:spTgt>
                                        </p:tgtEl>
                                        <p:attrNameLst>
                                          <p:attrName>ppt_w</p:attrName>
                                        </p:attrNameLst>
                                      </p:cBhvr>
                                      <p:tavLst>
                                        <p:tav tm="0">
                                          <p:val>
                                            <p:strVal val="ppt_w"/>
                                          </p:val>
                                        </p:tav>
                                        <p:tav tm="100000">
                                          <p:val>
                                            <p:fltVal val="0"/>
                                          </p:val>
                                        </p:tav>
                                      </p:tavLst>
                                    </p:anim>
                                    <p:anim calcmode="lin" valueType="num">
                                      <p:cBhvr>
                                        <p:cTn id="57" dur="1000"/>
                                        <p:tgtEl>
                                          <p:spTgt spid="121859">
                                            <p:txEl>
                                              <p:pRg st="2" end="2"/>
                                            </p:txEl>
                                          </p:spTgt>
                                        </p:tgtEl>
                                        <p:attrNameLst>
                                          <p:attrName>ppt_h</p:attrName>
                                        </p:attrNameLst>
                                      </p:cBhvr>
                                      <p:tavLst>
                                        <p:tav tm="0">
                                          <p:val>
                                            <p:strVal val="ppt_h"/>
                                          </p:val>
                                        </p:tav>
                                        <p:tav tm="100000">
                                          <p:val>
                                            <p:fltVal val="0"/>
                                          </p:val>
                                        </p:tav>
                                      </p:tavLst>
                                    </p:anim>
                                    <p:anim calcmode="lin" valueType="num">
                                      <p:cBhvr>
                                        <p:cTn id="58" dur="1000"/>
                                        <p:tgtEl>
                                          <p:spTgt spid="121859">
                                            <p:txEl>
                                              <p:pRg st="2" end="2"/>
                                            </p:txEl>
                                          </p:spTgt>
                                        </p:tgtEl>
                                        <p:attrNameLst>
                                          <p:attrName>style.rotation</p:attrName>
                                        </p:attrNameLst>
                                      </p:cBhvr>
                                      <p:tavLst>
                                        <p:tav tm="0">
                                          <p:val>
                                            <p:fltVal val="0"/>
                                          </p:val>
                                        </p:tav>
                                        <p:tav tm="100000">
                                          <p:val>
                                            <p:fltVal val="360"/>
                                          </p:val>
                                        </p:tav>
                                      </p:tavLst>
                                    </p:anim>
                                    <p:animEffect transition="out" filter="fade">
                                      <p:cBhvr>
                                        <p:cTn id="59" dur="1000"/>
                                        <p:tgtEl>
                                          <p:spTgt spid="121859">
                                            <p:txEl>
                                              <p:pRg st="2" end="2"/>
                                            </p:txEl>
                                          </p:spTgt>
                                        </p:tgtEl>
                                      </p:cBhvr>
                                    </p:animEffect>
                                    <p:set>
                                      <p:cBhvr>
                                        <p:cTn id="60" dur="1" fill="hold">
                                          <p:stCondLst>
                                            <p:cond delay="999"/>
                                          </p:stCondLst>
                                        </p:cTn>
                                        <p:tgtEl>
                                          <p:spTgt spid="121859">
                                            <p:txEl>
                                              <p:pRg st="2" end="2"/>
                                            </p:txEl>
                                          </p:spTgt>
                                        </p:tgtEl>
                                        <p:attrNameLst>
                                          <p:attrName>style.visibility</p:attrName>
                                        </p:attrNameLst>
                                      </p:cBhvr>
                                      <p:to>
                                        <p:strVal val="hidden"/>
                                      </p:to>
                                    </p:set>
                                  </p:childTnLst>
                                </p:cTn>
                              </p:par>
                              <p:par>
                                <p:cTn id="61" presetID="49" presetClass="exit" presetSubtype="0" accel="100000" fill="hold" grpId="4" nodeType="withEffect">
                                  <p:stCondLst>
                                    <p:cond delay="0"/>
                                  </p:stCondLst>
                                  <p:childTnLst>
                                    <p:anim calcmode="lin" valueType="num">
                                      <p:cBhvr>
                                        <p:cTn id="62" dur="1000"/>
                                        <p:tgtEl>
                                          <p:spTgt spid="121858"/>
                                        </p:tgtEl>
                                        <p:attrNameLst>
                                          <p:attrName>ppt_w</p:attrName>
                                        </p:attrNameLst>
                                      </p:cBhvr>
                                      <p:tavLst>
                                        <p:tav tm="0">
                                          <p:val>
                                            <p:strVal val="ppt_w"/>
                                          </p:val>
                                        </p:tav>
                                        <p:tav tm="100000">
                                          <p:val>
                                            <p:fltVal val="0"/>
                                          </p:val>
                                        </p:tav>
                                      </p:tavLst>
                                    </p:anim>
                                    <p:anim calcmode="lin" valueType="num">
                                      <p:cBhvr>
                                        <p:cTn id="63" dur="1000"/>
                                        <p:tgtEl>
                                          <p:spTgt spid="121858"/>
                                        </p:tgtEl>
                                        <p:attrNameLst>
                                          <p:attrName>ppt_h</p:attrName>
                                        </p:attrNameLst>
                                      </p:cBhvr>
                                      <p:tavLst>
                                        <p:tav tm="0">
                                          <p:val>
                                            <p:strVal val="ppt_h"/>
                                          </p:val>
                                        </p:tav>
                                        <p:tav tm="100000">
                                          <p:val>
                                            <p:fltVal val="0"/>
                                          </p:val>
                                        </p:tav>
                                      </p:tavLst>
                                    </p:anim>
                                    <p:anim calcmode="lin" valueType="num">
                                      <p:cBhvr>
                                        <p:cTn id="64" dur="1000"/>
                                        <p:tgtEl>
                                          <p:spTgt spid="121858"/>
                                        </p:tgtEl>
                                        <p:attrNameLst>
                                          <p:attrName>style.rotation</p:attrName>
                                        </p:attrNameLst>
                                      </p:cBhvr>
                                      <p:tavLst>
                                        <p:tav tm="0">
                                          <p:val>
                                            <p:fltVal val="0"/>
                                          </p:val>
                                        </p:tav>
                                        <p:tav tm="100000">
                                          <p:val>
                                            <p:fltVal val="360"/>
                                          </p:val>
                                        </p:tav>
                                      </p:tavLst>
                                    </p:anim>
                                    <p:animEffect transition="out" filter="fade">
                                      <p:cBhvr>
                                        <p:cTn id="65" dur="1000"/>
                                        <p:tgtEl>
                                          <p:spTgt spid="121858"/>
                                        </p:tgtEl>
                                      </p:cBhvr>
                                    </p:animEffect>
                                    <p:set>
                                      <p:cBhvr>
                                        <p:cTn id="66" dur="1" fill="hold">
                                          <p:stCondLst>
                                            <p:cond delay="999"/>
                                          </p:stCondLst>
                                        </p:cTn>
                                        <p:tgtEl>
                                          <p:spTgt spid="1218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1"/>
      <p:bldP spid="121858" grpId="2"/>
      <p:bldP spid="121858" grpId="3"/>
      <p:bldP spid="121858" grpId="4"/>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type="body" idx="1"/>
          </p:nvPr>
        </p:nvSpPr>
        <p:spPr>
          <a:xfrm>
            <a:off x="1331913" y="1196975"/>
            <a:ext cx="7313612" cy="4114800"/>
          </a:xfrm>
        </p:spPr>
        <p:txBody>
          <a:bodyPr/>
          <a:lstStyle/>
          <a:p>
            <a:pPr marL="609600" indent="-609600" algn="l"/>
            <a:endParaRPr lang="he-IL" sz="2800" b="1">
              <a:solidFill>
                <a:schemeClr val="folHlink"/>
              </a:solidFill>
            </a:endParaRPr>
          </a:p>
          <a:p>
            <a:pPr marL="609600" indent="-609600" algn="l" rtl="0"/>
            <a:r>
              <a:rPr lang="en-US" sz="2800" b="1"/>
              <a:t>State Employees Union</a:t>
            </a:r>
            <a:r>
              <a:rPr lang="en-US" sz="2800" b="1">
                <a:solidFill>
                  <a:schemeClr val="folHlink"/>
                </a:solidFill>
              </a:rPr>
              <a:t> </a:t>
            </a:r>
            <a:r>
              <a:rPr lang="en-US" sz="2800" b="1"/>
              <a:t>holds conferences, lectures, meetings and other social activities aimed at promoting civil servants.</a:t>
            </a:r>
            <a:r>
              <a:rPr lang="en-US"/>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122883">
                                            <p:txEl>
                                              <p:pRg st="1" end="1"/>
                                            </p:txEl>
                                          </p:spTgt>
                                        </p:tgtEl>
                                        <p:attrNameLst>
                                          <p:attrName>style.visibility</p:attrName>
                                        </p:attrNameLst>
                                      </p:cBhvr>
                                      <p:to>
                                        <p:strVal val="visible"/>
                                      </p:to>
                                    </p:set>
                                    <p:anim calcmode="discrete" valueType="clr">
                                      <p:cBhvr override="childStyle">
                                        <p:cTn id="7" dur="80"/>
                                        <p:tgtEl>
                                          <p:spTgt spid="122883">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8" dur="80"/>
                                        <p:tgtEl>
                                          <p:spTgt spid="122883">
                                            <p:txEl>
                                              <p:pRg st="1" end="1"/>
                                            </p:txEl>
                                          </p:spTgt>
                                        </p:tgtEl>
                                        <p:attrNameLst>
                                          <p:attrName>fillcolor</p:attrName>
                                        </p:attrNameLst>
                                      </p:cBhvr>
                                      <p:tavLst>
                                        <p:tav tm="0">
                                          <p:val>
                                            <p:clrVal>
                                              <a:schemeClr val="accent2"/>
                                            </p:clrVal>
                                          </p:val>
                                        </p:tav>
                                        <p:tav tm="50000">
                                          <p:val>
                                            <p:clrVal>
                                              <a:schemeClr val="hlink"/>
                                            </p:clrVal>
                                          </p:val>
                                        </p:tav>
                                      </p:tavLst>
                                    </p:anim>
                                    <p:set>
                                      <p:cBhvr>
                                        <p:cTn id="9" dur="80"/>
                                        <p:tgtEl>
                                          <p:spTgt spid="122883">
                                            <p:txEl>
                                              <p:pRg st="1" end="1"/>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9" presetClass="exit" presetSubtype="0" accel="100000" fill="hold" nodeType="clickEffect">
                                  <p:stCondLst>
                                    <p:cond delay="0"/>
                                  </p:stCondLst>
                                  <p:iterate type="lt">
                                    <p:tmPct val="0"/>
                                  </p:iterate>
                                  <p:childTnLst>
                                    <p:anim calcmode="lin" valueType="num">
                                      <p:cBhvr>
                                        <p:cTn id="13" dur="1000"/>
                                        <p:tgtEl>
                                          <p:spTgt spid="122883">
                                            <p:txEl>
                                              <p:pRg st="1" end="1"/>
                                            </p:txEl>
                                          </p:spTgt>
                                        </p:tgtEl>
                                        <p:attrNameLst>
                                          <p:attrName>ppt_w</p:attrName>
                                        </p:attrNameLst>
                                      </p:cBhvr>
                                      <p:tavLst>
                                        <p:tav tm="0">
                                          <p:val>
                                            <p:strVal val="ppt_w"/>
                                          </p:val>
                                        </p:tav>
                                        <p:tav tm="100000">
                                          <p:val>
                                            <p:fltVal val="0"/>
                                          </p:val>
                                        </p:tav>
                                      </p:tavLst>
                                    </p:anim>
                                    <p:anim calcmode="lin" valueType="num">
                                      <p:cBhvr>
                                        <p:cTn id="14" dur="1000"/>
                                        <p:tgtEl>
                                          <p:spTgt spid="122883">
                                            <p:txEl>
                                              <p:pRg st="1" end="1"/>
                                            </p:txEl>
                                          </p:spTgt>
                                        </p:tgtEl>
                                        <p:attrNameLst>
                                          <p:attrName>ppt_h</p:attrName>
                                        </p:attrNameLst>
                                      </p:cBhvr>
                                      <p:tavLst>
                                        <p:tav tm="0">
                                          <p:val>
                                            <p:strVal val="ppt_h"/>
                                          </p:val>
                                        </p:tav>
                                        <p:tav tm="100000">
                                          <p:val>
                                            <p:fltVal val="0"/>
                                          </p:val>
                                        </p:tav>
                                      </p:tavLst>
                                    </p:anim>
                                    <p:anim calcmode="lin" valueType="num">
                                      <p:cBhvr>
                                        <p:cTn id="15" dur="1000"/>
                                        <p:tgtEl>
                                          <p:spTgt spid="122883">
                                            <p:txEl>
                                              <p:pRg st="1" end="1"/>
                                            </p:txEl>
                                          </p:spTgt>
                                        </p:tgtEl>
                                        <p:attrNameLst>
                                          <p:attrName>style.rotation</p:attrName>
                                        </p:attrNameLst>
                                      </p:cBhvr>
                                      <p:tavLst>
                                        <p:tav tm="0">
                                          <p:val>
                                            <p:fltVal val="0"/>
                                          </p:val>
                                        </p:tav>
                                        <p:tav tm="100000">
                                          <p:val>
                                            <p:fltVal val="360"/>
                                          </p:val>
                                        </p:tav>
                                      </p:tavLst>
                                    </p:anim>
                                    <p:animEffect transition="out" filter="fade">
                                      <p:cBhvr>
                                        <p:cTn id="16" dur="1000"/>
                                        <p:tgtEl>
                                          <p:spTgt spid="122883">
                                            <p:txEl>
                                              <p:pRg st="1" end="1"/>
                                            </p:txEl>
                                          </p:spTgt>
                                        </p:tgtEl>
                                      </p:cBhvr>
                                    </p:animEffect>
                                    <p:set>
                                      <p:cBhvr>
                                        <p:cTn id="17" dur="1" fill="hold">
                                          <p:stCondLst>
                                            <p:cond delay="999"/>
                                          </p:stCondLst>
                                        </p:cTn>
                                        <p:tgtEl>
                                          <p:spTgt spid="12288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044575" y="303213"/>
            <a:ext cx="7645400" cy="901700"/>
          </a:xfrm>
        </p:spPr>
        <p:txBody>
          <a:bodyPr/>
          <a:lstStyle/>
          <a:p>
            <a:pPr rtl="0"/>
            <a:r>
              <a:rPr lang="en-US" sz="3600" b="1">
                <a:solidFill>
                  <a:srgbClr val="FF5050"/>
                </a:solidFill>
              </a:rPr>
              <a:t>Chairman of the State Employees Union</a:t>
            </a:r>
          </a:p>
        </p:txBody>
      </p:sp>
      <p:sp>
        <p:nvSpPr>
          <p:cNvPr id="130051" name="Rectangle 3"/>
          <p:cNvSpPr>
            <a:spLocks noGrp="1" noChangeArrowheads="1"/>
          </p:cNvSpPr>
          <p:nvPr>
            <p:ph type="body" idx="1"/>
          </p:nvPr>
        </p:nvSpPr>
        <p:spPr>
          <a:xfrm>
            <a:off x="900113" y="1341438"/>
            <a:ext cx="7870825" cy="4670425"/>
          </a:xfrm>
          <a:noFill/>
        </p:spPr>
        <p:txBody>
          <a:bodyPr/>
          <a:lstStyle/>
          <a:p>
            <a:pPr marL="457200" indent="-457200" algn="l">
              <a:lnSpc>
                <a:spcPct val="80000"/>
              </a:lnSpc>
              <a:buFont typeface="Wingdings" pitchFamily="2" charset="2"/>
              <a:buNone/>
            </a:pPr>
            <a:endParaRPr lang="he-IL" sz="1400" dirty="0">
              <a:solidFill>
                <a:schemeClr val="accent2"/>
              </a:solidFill>
            </a:endParaRPr>
          </a:p>
          <a:p>
            <a:pPr marL="457200" indent="-457200" algn="l" rtl="0">
              <a:lnSpc>
                <a:spcPct val="80000"/>
              </a:lnSpc>
              <a:buFont typeface="Wingdings" pitchFamily="2" charset="2"/>
              <a:buNone/>
            </a:pPr>
            <a:r>
              <a:rPr lang="en-US" sz="2000" b="1" dirty="0" smtClean="0"/>
              <a:t>       Ofir </a:t>
            </a:r>
            <a:r>
              <a:rPr lang="en-US" sz="2000" b="1" dirty="0" err="1" smtClean="0"/>
              <a:t>Elkalai</a:t>
            </a:r>
            <a:r>
              <a:rPr lang="en-US" sz="2000" b="1" dirty="0" smtClean="0"/>
              <a:t>, Advocate, </a:t>
            </a:r>
            <a:r>
              <a:rPr lang="en-US" sz="2000" b="1" dirty="0" smtClean="0"/>
              <a:t>was </a:t>
            </a:r>
            <a:r>
              <a:rPr lang="en-US" sz="2000" b="1" dirty="0"/>
              <a:t>elected as the union’s chairman </a:t>
            </a:r>
            <a:r>
              <a:rPr lang="en-US" sz="2000" b="1" dirty="0" smtClean="0"/>
              <a:t>in </a:t>
            </a:r>
            <a:r>
              <a:rPr lang="en-US" sz="2000" b="1" dirty="0"/>
              <a:t>the elections that took place on March </a:t>
            </a:r>
            <a:r>
              <a:rPr lang="en-US" sz="2000" b="1" dirty="0" smtClean="0"/>
              <a:t>13</a:t>
            </a:r>
            <a:r>
              <a:rPr lang="en-US" sz="2000" b="1" baseline="30000" dirty="0" smtClean="0"/>
              <a:t>th</a:t>
            </a:r>
            <a:r>
              <a:rPr lang="en-US" sz="2000" b="1" dirty="0" smtClean="0"/>
              <a:t> 2023.</a:t>
            </a:r>
            <a:endParaRPr lang="en-US" sz="2000" b="1" dirty="0"/>
          </a:p>
          <a:p>
            <a:pPr marL="457200" indent="-457200" algn="l" rtl="0">
              <a:lnSpc>
                <a:spcPct val="80000"/>
              </a:lnSpc>
              <a:buFont typeface="Wingdings" pitchFamily="2" charset="2"/>
              <a:buNone/>
            </a:pPr>
            <a:r>
              <a:rPr lang="en-US" sz="2000" b="1" dirty="0"/>
              <a:t>       </a:t>
            </a:r>
          </a:p>
          <a:p>
            <a:pPr marL="457200" indent="-457200" algn="l" rtl="0">
              <a:lnSpc>
                <a:spcPct val="80000"/>
              </a:lnSpc>
              <a:buFont typeface="Wingdings" pitchFamily="2" charset="2"/>
              <a:buNone/>
            </a:pPr>
            <a:r>
              <a:rPr lang="en-US" sz="2000" b="1" dirty="0"/>
              <a:t>	</a:t>
            </a:r>
            <a:r>
              <a:rPr lang="en-US" sz="2000" b="1" dirty="0" smtClean="0"/>
              <a:t>Mr. </a:t>
            </a:r>
            <a:r>
              <a:rPr lang="en-US" sz="2000" b="1" dirty="0" err="1" smtClean="0"/>
              <a:t>Elkalai</a:t>
            </a:r>
            <a:r>
              <a:rPr lang="en-US" sz="2000" b="1" dirty="0" smtClean="0"/>
              <a:t>:</a:t>
            </a:r>
            <a:endParaRPr lang="he-IL" sz="2000" b="1" dirty="0"/>
          </a:p>
          <a:p>
            <a:pPr marL="457200" indent="-457200" algn="l" rtl="0">
              <a:lnSpc>
                <a:spcPct val="80000"/>
              </a:lnSpc>
            </a:pPr>
            <a:r>
              <a:rPr lang="en-US" sz="2000" b="1" dirty="0"/>
              <a:t>Is a senior partner of the “Histadrut” in the negotiations being conducted with the employers. </a:t>
            </a:r>
          </a:p>
          <a:p>
            <a:pPr marL="457200" indent="-457200" algn="l" rtl="0">
              <a:lnSpc>
                <a:spcPct val="80000"/>
              </a:lnSpc>
            </a:pPr>
            <a:r>
              <a:rPr lang="en-US" sz="2000" b="1" dirty="0"/>
              <a:t>Navigates the activities and implements the approved policy.</a:t>
            </a:r>
          </a:p>
          <a:p>
            <a:pPr marL="457200" indent="-457200" algn="l" rtl="0">
              <a:lnSpc>
                <a:spcPct val="80000"/>
              </a:lnSpc>
            </a:pPr>
            <a:r>
              <a:rPr lang="en-US" sz="2000" b="1" dirty="0"/>
              <a:t>Follows the activities of the regional and national secretaries, accompanies their work and offers assistance.</a:t>
            </a:r>
          </a:p>
          <a:p>
            <a:pPr marL="457200" indent="-457200" algn="l" rtl="0">
              <a:lnSpc>
                <a:spcPct val="80000"/>
              </a:lnSpc>
            </a:pPr>
            <a:r>
              <a:rPr lang="en-US" sz="2000" b="1" dirty="0"/>
              <a:t>Is in direct contact with the Chairman and the workers.</a:t>
            </a:r>
            <a:endParaRPr lang="en-US" sz="2000" b="1" dirty="0">
              <a:solidFill>
                <a:schemeClr val="accent2"/>
              </a:solidFill>
            </a:endParaRPr>
          </a:p>
          <a:p>
            <a:pPr marL="457200" indent="-457200" algn="l">
              <a:lnSpc>
                <a:spcPct val="80000"/>
              </a:lnSpc>
              <a:buFont typeface="Wingdings" pitchFamily="2" charset="2"/>
              <a:buNone/>
            </a:pPr>
            <a:endParaRPr lang="he-IL" sz="2000" b="1" dirty="0"/>
          </a:p>
          <a:p>
            <a:pPr marL="457200" indent="-457200" algn="l">
              <a:lnSpc>
                <a:spcPct val="80000"/>
              </a:lnSpc>
              <a:buFont typeface="Wingdings" pitchFamily="2" charset="2"/>
              <a:buNone/>
            </a:pPr>
            <a:r>
              <a:rPr lang="he-IL" sz="300" dirty="0"/>
              <a:t/>
            </a:r>
            <a:br>
              <a:rPr lang="he-IL" sz="300" dirty="0"/>
            </a:br>
            <a:endParaRPr lang="en-US" sz="3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3" nodeType="afterEffect">
                                  <p:stCondLst>
                                    <p:cond delay="0"/>
                                  </p:stCondLst>
                                  <p:childTnLst>
                                    <p:set>
                                      <p:cBhvr>
                                        <p:cTn id="6" dur="1" fill="hold">
                                          <p:stCondLst>
                                            <p:cond delay="0"/>
                                          </p:stCondLst>
                                        </p:cTn>
                                        <p:tgtEl>
                                          <p:spTgt spid="130050"/>
                                        </p:tgtEl>
                                        <p:attrNameLst>
                                          <p:attrName>style.visibility</p:attrName>
                                        </p:attrNameLst>
                                      </p:cBhvr>
                                      <p:to>
                                        <p:strVal val="visible"/>
                                      </p:to>
                                    </p:set>
                                    <p:animEffect transition="in" filter="fade">
                                      <p:cBhvr>
                                        <p:cTn id="7" dur="1000"/>
                                        <p:tgtEl>
                                          <p:spTgt spid="130050"/>
                                        </p:tgtEl>
                                      </p:cBhvr>
                                    </p:animEffect>
                                    <p:anim calcmode="lin" valueType="num">
                                      <p:cBhvr>
                                        <p:cTn id="8" dur="1000" fill="hold"/>
                                        <p:tgtEl>
                                          <p:spTgt spid="130050"/>
                                        </p:tgtEl>
                                        <p:attrNameLst>
                                          <p:attrName>style.rotation</p:attrName>
                                        </p:attrNameLst>
                                      </p:cBhvr>
                                      <p:tavLst>
                                        <p:tav tm="0">
                                          <p:val>
                                            <p:fltVal val="720"/>
                                          </p:val>
                                        </p:tav>
                                        <p:tav tm="100000">
                                          <p:val>
                                            <p:fltVal val="0"/>
                                          </p:val>
                                        </p:tav>
                                      </p:tavLst>
                                    </p:anim>
                                    <p:anim calcmode="lin" valueType="num">
                                      <p:cBhvr>
                                        <p:cTn id="9" dur="1000" fill="hold"/>
                                        <p:tgtEl>
                                          <p:spTgt spid="130050"/>
                                        </p:tgtEl>
                                        <p:attrNameLst>
                                          <p:attrName>ppt_h</p:attrName>
                                        </p:attrNameLst>
                                      </p:cBhvr>
                                      <p:tavLst>
                                        <p:tav tm="0">
                                          <p:val>
                                            <p:fltVal val="0"/>
                                          </p:val>
                                        </p:tav>
                                        <p:tav tm="100000">
                                          <p:val>
                                            <p:strVal val="#ppt_h"/>
                                          </p:val>
                                        </p:tav>
                                      </p:tavLst>
                                    </p:anim>
                                    <p:anim calcmode="lin" valueType="num">
                                      <p:cBhvr>
                                        <p:cTn id="10" dur="1000" fill="hold"/>
                                        <p:tgtEl>
                                          <p:spTgt spid="130050"/>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130050"/>
                                        </p:tgtEl>
                                        <p:attrNameLst>
                                          <p:attrName>style.color</p:attrName>
                                        </p:attrNameLst>
                                      </p:cBhvr>
                                      <p:by>
                                        <p:hsl h="10842353" s="0" l="0"/>
                                      </p:by>
                                    </p:animClr>
                                    <p:animClr clrSpc="hsl" dir="cw">
                                      <p:cBhvr>
                                        <p:cTn id="14" dur="1000" fill="hold"/>
                                        <p:tgtEl>
                                          <p:spTgt spid="130050"/>
                                        </p:tgtEl>
                                        <p:attrNameLst>
                                          <p:attrName>fillcolor</p:attrName>
                                        </p:attrNameLst>
                                      </p:cBhvr>
                                      <p:by>
                                        <p:hsl h="10842353" s="0" l="0"/>
                                      </p:by>
                                    </p:animClr>
                                    <p:animClr clrSpc="hsl" dir="cw">
                                      <p:cBhvr>
                                        <p:cTn id="15" dur="1000" fill="hold"/>
                                        <p:tgtEl>
                                          <p:spTgt spid="130050"/>
                                        </p:tgtEl>
                                        <p:attrNameLst>
                                          <p:attrName>stroke.color</p:attrName>
                                        </p:attrNameLst>
                                      </p:cBhvr>
                                      <p:by>
                                        <p:hsl h="10842353" s="0" l="0"/>
                                      </p:by>
                                    </p:animClr>
                                    <p:set>
                                      <p:cBhvr>
                                        <p:cTn id="16" dur="1000" fill="hold"/>
                                        <p:tgtEl>
                                          <p:spTgt spid="130050"/>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130050"/>
                                        </p:tgtEl>
                                        <p:attrNameLst>
                                          <p:attrName>style.color</p:attrName>
                                        </p:attrNameLst>
                                      </p:cBhvr>
                                      <p:by>
                                        <p:hsl h="10842353" s="0" l="0"/>
                                      </p:by>
                                    </p:animClr>
                                    <p:animClr clrSpc="hsl" dir="cw">
                                      <p:cBhvr>
                                        <p:cTn id="20" dur="1000" fill="hold"/>
                                        <p:tgtEl>
                                          <p:spTgt spid="130050"/>
                                        </p:tgtEl>
                                        <p:attrNameLst>
                                          <p:attrName>fillcolor</p:attrName>
                                        </p:attrNameLst>
                                      </p:cBhvr>
                                      <p:by>
                                        <p:hsl h="10842353" s="0" l="0"/>
                                      </p:by>
                                    </p:animClr>
                                    <p:animClr clrSpc="hsl" dir="cw">
                                      <p:cBhvr>
                                        <p:cTn id="21" dur="1000" fill="hold"/>
                                        <p:tgtEl>
                                          <p:spTgt spid="130050"/>
                                        </p:tgtEl>
                                        <p:attrNameLst>
                                          <p:attrName>stroke.color</p:attrName>
                                        </p:attrNameLst>
                                      </p:cBhvr>
                                      <p:by>
                                        <p:hsl h="10842353" s="0" l="0"/>
                                      </p:by>
                                    </p:animClr>
                                    <p:set>
                                      <p:cBhvr>
                                        <p:cTn id="22" dur="1000" fill="hold"/>
                                        <p:tgtEl>
                                          <p:spTgt spid="130050"/>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130051">
                                            <p:txEl>
                                              <p:pRg st="1" end="1"/>
                                            </p:txEl>
                                          </p:spTgt>
                                        </p:tgtEl>
                                        <p:attrNameLst>
                                          <p:attrName>style.visibility</p:attrName>
                                        </p:attrNameLst>
                                      </p:cBhvr>
                                      <p:to>
                                        <p:strVal val="visible"/>
                                      </p:to>
                                    </p:set>
                                    <p:anim calcmode="discrete" valueType="clr">
                                      <p:cBhvr override="childStyle">
                                        <p:cTn id="26" dur="80"/>
                                        <p:tgtEl>
                                          <p:spTgt spid="130051">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130051">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130051">
                                            <p:txEl>
                                              <p:pRg st="1" end="1"/>
                                            </p:txEl>
                                          </p:spTgt>
                                        </p:tgtEl>
                                        <p:attrNameLst>
                                          <p:attrName>fill.type</p:attrName>
                                        </p:attrNameLst>
                                      </p:cBhvr>
                                      <p:to>
                                        <p:strVal val="solid"/>
                                      </p:to>
                                    </p:set>
                                  </p:childTnLst>
                                </p:cTn>
                              </p:par>
                            </p:childTnLst>
                          </p:cTn>
                        </p:par>
                        <p:par>
                          <p:cTn id="29" fill="hold">
                            <p:stCondLst>
                              <p:cond delay="680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130051">
                                            <p:txEl>
                                              <p:pRg st="2" end="2"/>
                                            </p:txEl>
                                          </p:spTgt>
                                        </p:tgtEl>
                                        <p:attrNameLst>
                                          <p:attrName>style.visibility</p:attrName>
                                        </p:attrNameLst>
                                      </p:cBhvr>
                                      <p:to>
                                        <p:strVal val="visible"/>
                                      </p:to>
                                    </p:set>
                                    <p:anim calcmode="discrete" valueType="clr">
                                      <p:cBhvr override="childStyle">
                                        <p:cTn id="32" dur="80"/>
                                        <p:tgtEl>
                                          <p:spTgt spid="130051">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130051">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130051">
                                            <p:txEl>
                                              <p:pRg st="2" end="2"/>
                                            </p:txEl>
                                          </p:spTgt>
                                        </p:tgtEl>
                                        <p:attrNameLst>
                                          <p:attrName>fill.type</p:attrName>
                                        </p:attrNameLst>
                                      </p:cBhvr>
                                      <p:to>
                                        <p:strVal val="solid"/>
                                      </p:to>
                                    </p:set>
                                  </p:childTnLst>
                                </p:cTn>
                              </p:par>
                            </p:childTnLst>
                          </p:cTn>
                        </p:par>
                        <p:par>
                          <p:cTn id="35" fill="hold">
                            <p:stCondLst>
                              <p:cond delay="684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130051">
                                            <p:txEl>
                                              <p:pRg st="3" end="3"/>
                                            </p:txEl>
                                          </p:spTgt>
                                        </p:tgtEl>
                                        <p:attrNameLst>
                                          <p:attrName>style.visibility</p:attrName>
                                        </p:attrNameLst>
                                      </p:cBhvr>
                                      <p:to>
                                        <p:strVal val="visible"/>
                                      </p:to>
                                    </p:set>
                                    <p:anim calcmode="discrete" valueType="clr">
                                      <p:cBhvr override="childStyle">
                                        <p:cTn id="38" dur="80"/>
                                        <p:tgtEl>
                                          <p:spTgt spid="130051">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130051">
                                            <p:txEl>
                                              <p:pRg st="3" end="3"/>
                                            </p:txEl>
                                          </p:spTgt>
                                        </p:tgtEl>
                                        <p:attrNameLst>
                                          <p:attrName>fillcolor</p:attrName>
                                        </p:attrNameLst>
                                      </p:cBhvr>
                                      <p:tavLst>
                                        <p:tav tm="0">
                                          <p:val>
                                            <p:clrVal>
                                              <a:schemeClr val="accent2"/>
                                            </p:clrVal>
                                          </p:val>
                                        </p:tav>
                                        <p:tav tm="50000">
                                          <p:val>
                                            <p:clrVal>
                                              <a:schemeClr val="hlink"/>
                                            </p:clrVal>
                                          </p:val>
                                        </p:tav>
                                      </p:tavLst>
                                    </p:anim>
                                    <p:set>
                                      <p:cBhvr>
                                        <p:cTn id="40" dur="80"/>
                                        <p:tgtEl>
                                          <p:spTgt spid="130051">
                                            <p:txEl>
                                              <p:pRg st="3" end="3"/>
                                            </p:txEl>
                                          </p:spTgt>
                                        </p:tgtEl>
                                        <p:attrNameLst>
                                          <p:attrName>fill.type</p:attrName>
                                        </p:attrNameLst>
                                      </p:cBhvr>
                                      <p:to>
                                        <p:strVal val="solid"/>
                                      </p:to>
                                    </p:set>
                                  </p:childTnLst>
                                </p:cTn>
                              </p:par>
                            </p:childTnLst>
                          </p:cTn>
                        </p:par>
                        <p:par>
                          <p:cTn id="41" fill="hold">
                            <p:stCondLst>
                              <p:cond delay="732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130051">
                                            <p:txEl>
                                              <p:pRg st="4" end="4"/>
                                            </p:txEl>
                                          </p:spTgt>
                                        </p:tgtEl>
                                        <p:attrNameLst>
                                          <p:attrName>style.visibility</p:attrName>
                                        </p:attrNameLst>
                                      </p:cBhvr>
                                      <p:to>
                                        <p:strVal val="visible"/>
                                      </p:to>
                                    </p:set>
                                    <p:anim calcmode="discrete" valueType="clr">
                                      <p:cBhvr override="childStyle">
                                        <p:cTn id="44" dur="80"/>
                                        <p:tgtEl>
                                          <p:spTgt spid="130051">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130051">
                                            <p:txEl>
                                              <p:pRg st="4" end="4"/>
                                            </p:txEl>
                                          </p:spTgt>
                                        </p:tgtEl>
                                        <p:attrNameLst>
                                          <p:attrName>fillcolor</p:attrName>
                                        </p:attrNameLst>
                                      </p:cBhvr>
                                      <p:tavLst>
                                        <p:tav tm="0">
                                          <p:val>
                                            <p:clrVal>
                                              <a:schemeClr val="accent2"/>
                                            </p:clrVal>
                                          </p:val>
                                        </p:tav>
                                        <p:tav tm="50000">
                                          <p:val>
                                            <p:clrVal>
                                              <a:schemeClr val="hlink"/>
                                            </p:clrVal>
                                          </p:val>
                                        </p:tav>
                                      </p:tavLst>
                                    </p:anim>
                                    <p:set>
                                      <p:cBhvr>
                                        <p:cTn id="46" dur="80"/>
                                        <p:tgtEl>
                                          <p:spTgt spid="130051">
                                            <p:txEl>
                                              <p:pRg st="4" end="4"/>
                                            </p:txEl>
                                          </p:spTgt>
                                        </p:tgtEl>
                                        <p:attrNameLst>
                                          <p:attrName>fill.type</p:attrName>
                                        </p:attrNameLst>
                                      </p:cBhvr>
                                      <p:to>
                                        <p:strVal val="solid"/>
                                      </p:to>
                                    </p:set>
                                  </p:childTnLst>
                                </p:cTn>
                              </p:par>
                            </p:childTnLst>
                          </p:cTn>
                        </p:par>
                        <p:par>
                          <p:cTn id="47" fill="hold">
                            <p:stCondLst>
                              <p:cond delay="1056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130051">
                                            <p:txEl>
                                              <p:pRg st="5" end="5"/>
                                            </p:txEl>
                                          </p:spTgt>
                                        </p:tgtEl>
                                        <p:attrNameLst>
                                          <p:attrName>style.visibility</p:attrName>
                                        </p:attrNameLst>
                                      </p:cBhvr>
                                      <p:to>
                                        <p:strVal val="visible"/>
                                      </p:to>
                                    </p:set>
                                    <p:anim calcmode="discrete" valueType="clr">
                                      <p:cBhvr override="childStyle">
                                        <p:cTn id="50" dur="80"/>
                                        <p:tgtEl>
                                          <p:spTgt spid="130051">
                                            <p:txEl>
                                              <p:pRg st="5" end="5"/>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130051">
                                            <p:txEl>
                                              <p:pRg st="5" end="5"/>
                                            </p:txEl>
                                          </p:spTgt>
                                        </p:tgtEl>
                                        <p:attrNameLst>
                                          <p:attrName>fillcolor</p:attrName>
                                        </p:attrNameLst>
                                      </p:cBhvr>
                                      <p:tavLst>
                                        <p:tav tm="0">
                                          <p:val>
                                            <p:clrVal>
                                              <a:schemeClr val="accent2"/>
                                            </p:clrVal>
                                          </p:val>
                                        </p:tav>
                                        <p:tav tm="50000">
                                          <p:val>
                                            <p:clrVal>
                                              <a:schemeClr val="hlink"/>
                                            </p:clrVal>
                                          </p:val>
                                        </p:tav>
                                      </p:tavLst>
                                    </p:anim>
                                    <p:set>
                                      <p:cBhvr>
                                        <p:cTn id="52" dur="80"/>
                                        <p:tgtEl>
                                          <p:spTgt spid="130051">
                                            <p:txEl>
                                              <p:pRg st="5" end="5"/>
                                            </p:txEl>
                                          </p:spTgt>
                                        </p:tgtEl>
                                        <p:attrNameLst>
                                          <p:attrName>fill.type</p:attrName>
                                        </p:attrNameLst>
                                      </p:cBhvr>
                                      <p:to>
                                        <p:strVal val="solid"/>
                                      </p:to>
                                    </p:set>
                                  </p:childTnLst>
                                </p:cTn>
                              </p:par>
                            </p:childTnLst>
                          </p:cTn>
                        </p:par>
                        <p:par>
                          <p:cTn id="53" fill="hold">
                            <p:stCondLst>
                              <p:cond delay="1272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130051">
                                            <p:txEl>
                                              <p:pRg st="6" end="6"/>
                                            </p:txEl>
                                          </p:spTgt>
                                        </p:tgtEl>
                                        <p:attrNameLst>
                                          <p:attrName>style.visibility</p:attrName>
                                        </p:attrNameLst>
                                      </p:cBhvr>
                                      <p:to>
                                        <p:strVal val="visible"/>
                                      </p:to>
                                    </p:set>
                                    <p:anim calcmode="discrete" valueType="clr">
                                      <p:cBhvr override="childStyle">
                                        <p:cTn id="56" dur="80"/>
                                        <p:tgtEl>
                                          <p:spTgt spid="130051">
                                            <p:txEl>
                                              <p:pRg st="6" end="6"/>
                                            </p:txEl>
                                          </p:spTgt>
                                        </p:tgtEl>
                                        <p:attrNameLst>
                                          <p:attrName>style.color</p:attrName>
                                        </p:attrNameLst>
                                      </p:cBhvr>
                                      <p:tavLst>
                                        <p:tav tm="0">
                                          <p:val>
                                            <p:clrVal>
                                              <a:srgbClr val="FF5050"/>
                                            </p:clrVal>
                                          </p:val>
                                        </p:tav>
                                        <p:tav tm="50000">
                                          <p:val>
                                            <p:clrVal>
                                              <a:srgbClr val="FF0000"/>
                                            </p:clrVal>
                                          </p:val>
                                        </p:tav>
                                      </p:tavLst>
                                    </p:anim>
                                    <p:anim calcmode="discrete" valueType="clr">
                                      <p:cBhvr>
                                        <p:cTn id="57" dur="80"/>
                                        <p:tgtEl>
                                          <p:spTgt spid="130051">
                                            <p:txEl>
                                              <p:pRg st="6" end="6"/>
                                            </p:txEl>
                                          </p:spTgt>
                                        </p:tgtEl>
                                        <p:attrNameLst>
                                          <p:attrName>fillcolor</p:attrName>
                                        </p:attrNameLst>
                                      </p:cBhvr>
                                      <p:tavLst>
                                        <p:tav tm="0">
                                          <p:val>
                                            <p:clrVal>
                                              <a:schemeClr val="accent2"/>
                                            </p:clrVal>
                                          </p:val>
                                        </p:tav>
                                        <p:tav tm="50000">
                                          <p:val>
                                            <p:clrVal>
                                              <a:schemeClr val="hlink"/>
                                            </p:clrVal>
                                          </p:val>
                                        </p:tav>
                                      </p:tavLst>
                                    </p:anim>
                                    <p:set>
                                      <p:cBhvr>
                                        <p:cTn id="58" dur="80"/>
                                        <p:tgtEl>
                                          <p:spTgt spid="130051">
                                            <p:txEl>
                                              <p:pRg st="6" end="6"/>
                                            </p:txEl>
                                          </p:spTgt>
                                        </p:tgtEl>
                                        <p:attrNameLst>
                                          <p:attrName>fill.type</p:attrName>
                                        </p:attrNameLst>
                                      </p:cBhvr>
                                      <p:to>
                                        <p:strVal val="solid"/>
                                      </p:to>
                                    </p:set>
                                  </p:childTnLst>
                                </p:cTn>
                              </p:par>
                            </p:childTnLst>
                          </p:cTn>
                        </p:par>
                        <p:par>
                          <p:cTn id="59" fill="hold">
                            <p:stCondLst>
                              <p:cond delay="1660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130051">
                                            <p:txEl>
                                              <p:pRg st="7" end="7"/>
                                            </p:txEl>
                                          </p:spTgt>
                                        </p:tgtEl>
                                        <p:attrNameLst>
                                          <p:attrName>style.visibility</p:attrName>
                                        </p:attrNameLst>
                                      </p:cBhvr>
                                      <p:to>
                                        <p:strVal val="visible"/>
                                      </p:to>
                                    </p:set>
                                    <p:anim calcmode="discrete" valueType="clr">
                                      <p:cBhvr override="childStyle">
                                        <p:cTn id="62" dur="80"/>
                                        <p:tgtEl>
                                          <p:spTgt spid="130051">
                                            <p:txEl>
                                              <p:pRg st="7" end="7"/>
                                            </p:txEl>
                                          </p:spTgt>
                                        </p:tgtEl>
                                        <p:attrNameLst>
                                          <p:attrName>style.color</p:attrName>
                                        </p:attrNameLst>
                                      </p:cBhvr>
                                      <p:tavLst>
                                        <p:tav tm="0">
                                          <p:val>
                                            <p:clrVal>
                                              <a:srgbClr val="FF5050"/>
                                            </p:clrVal>
                                          </p:val>
                                        </p:tav>
                                        <p:tav tm="50000">
                                          <p:val>
                                            <p:clrVal>
                                              <a:srgbClr val="FF0000"/>
                                            </p:clrVal>
                                          </p:val>
                                        </p:tav>
                                      </p:tavLst>
                                    </p:anim>
                                    <p:anim calcmode="discrete" valueType="clr">
                                      <p:cBhvr>
                                        <p:cTn id="63" dur="80"/>
                                        <p:tgtEl>
                                          <p:spTgt spid="130051">
                                            <p:txEl>
                                              <p:pRg st="7" end="7"/>
                                            </p:txEl>
                                          </p:spTgt>
                                        </p:tgtEl>
                                        <p:attrNameLst>
                                          <p:attrName>fillcolor</p:attrName>
                                        </p:attrNameLst>
                                      </p:cBhvr>
                                      <p:tavLst>
                                        <p:tav tm="0">
                                          <p:val>
                                            <p:clrVal>
                                              <a:schemeClr val="accent2"/>
                                            </p:clrVal>
                                          </p:val>
                                        </p:tav>
                                        <p:tav tm="50000">
                                          <p:val>
                                            <p:clrVal>
                                              <a:schemeClr val="hlink"/>
                                            </p:clrVal>
                                          </p:val>
                                        </p:tav>
                                      </p:tavLst>
                                    </p:anim>
                                    <p:set>
                                      <p:cBhvr>
                                        <p:cTn id="64" dur="80"/>
                                        <p:tgtEl>
                                          <p:spTgt spid="130051">
                                            <p:txEl>
                                              <p:pRg st="7" end="7"/>
                                            </p:txEl>
                                          </p:spTgt>
                                        </p:tgtEl>
                                        <p:attrNameLst>
                                          <p:attrName>fill.type</p:attrName>
                                        </p:attrNameLst>
                                      </p:cBhvr>
                                      <p:to>
                                        <p:strVal val="solid"/>
                                      </p:to>
                                    </p:set>
                                  </p:childTnLst>
                                </p:cTn>
                              </p:par>
                            </p:childTnLst>
                          </p:cTn>
                        </p:par>
                      </p:childTnLst>
                    </p:cTn>
                  </p:par>
                  <p:par>
                    <p:cTn id="65" fill="hold">
                      <p:stCondLst>
                        <p:cond delay="indefinite"/>
                      </p:stCondLst>
                      <p:childTnLst>
                        <p:par>
                          <p:cTn id="66" fill="hold">
                            <p:stCondLst>
                              <p:cond delay="0"/>
                            </p:stCondLst>
                            <p:childTnLst>
                              <p:par>
                                <p:cTn id="67" presetID="49" presetClass="exit" presetSubtype="0" accel="100000" fill="hold" nodeType="clickEffect">
                                  <p:stCondLst>
                                    <p:cond delay="0"/>
                                  </p:stCondLst>
                                  <p:iterate type="lt">
                                    <p:tmPct val="0"/>
                                  </p:iterate>
                                  <p:childTnLst>
                                    <p:anim calcmode="lin" valueType="num">
                                      <p:cBhvr>
                                        <p:cTn id="68" dur="1000"/>
                                        <p:tgtEl>
                                          <p:spTgt spid="130051">
                                            <p:txEl>
                                              <p:pRg st="1" end="1"/>
                                            </p:txEl>
                                          </p:spTgt>
                                        </p:tgtEl>
                                        <p:attrNameLst>
                                          <p:attrName>ppt_w</p:attrName>
                                        </p:attrNameLst>
                                      </p:cBhvr>
                                      <p:tavLst>
                                        <p:tav tm="0">
                                          <p:val>
                                            <p:strVal val="ppt_w"/>
                                          </p:val>
                                        </p:tav>
                                        <p:tav tm="100000">
                                          <p:val>
                                            <p:fltVal val="0"/>
                                          </p:val>
                                        </p:tav>
                                      </p:tavLst>
                                    </p:anim>
                                    <p:anim calcmode="lin" valueType="num">
                                      <p:cBhvr>
                                        <p:cTn id="69" dur="1000"/>
                                        <p:tgtEl>
                                          <p:spTgt spid="130051">
                                            <p:txEl>
                                              <p:pRg st="1" end="1"/>
                                            </p:txEl>
                                          </p:spTgt>
                                        </p:tgtEl>
                                        <p:attrNameLst>
                                          <p:attrName>ppt_h</p:attrName>
                                        </p:attrNameLst>
                                      </p:cBhvr>
                                      <p:tavLst>
                                        <p:tav tm="0">
                                          <p:val>
                                            <p:strVal val="ppt_h"/>
                                          </p:val>
                                        </p:tav>
                                        <p:tav tm="100000">
                                          <p:val>
                                            <p:fltVal val="0"/>
                                          </p:val>
                                        </p:tav>
                                      </p:tavLst>
                                    </p:anim>
                                    <p:anim calcmode="lin" valueType="num">
                                      <p:cBhvr>
                                        <p:cTn id="70" dur="1000"/>
                                        <p:tgtEl>
                                          <p:spTgt spid="130051">
                                            <p:txEl>
                                              <p:pRg st="1" end="1"/>
                                            </p:txEl>
                                          </p:spTgt>
                                        </p:tgtEl>
                                        <p:attrNameLst>
                                          <p:attrName>style.rotation</p:attrName>
                                        </p:attrNameLst>
                                      </p:cBhvr>
                                      <p:tavLst>
                                        <p:tav tm="0">
                                          <p:val>
                                            <p:fltVal val="0"/>
                                          </p:val>
                                        </p:tav>
                                        <p:tav tm="100000">
                                          <p:val>
                                            <p:fltVal val="360"/>
                                          </p:val>
                                        </p:tav>
                                      </p:tavLst>
                                    </p:anim>
                                    <p:animEffect transition="out" filter="fade">
                                      <p:cBhvr>
                                        <p:cTn id="71" dur="1000"/>
                                        <p:tgtEl>
                                          <p:spTgt spid="130051">
                                            <p:txEl>
                                              <p:pRg st="1" end="1"/>
                                            </p:txEl>
                                          </p:spTgt>
                                        </p:tgtEl>
                                      </p:cBhvr>
                                    </p:animEffect>
                                    <p:set>
                                      <p:cBhvr>
                                        <p:cTn id="72" dur="1" fill="hold">
                                          <p:stCondLst>
                                            <p:cond delay="999"/>
                                          </p:stCondLst>
                                        </p:cTn>
                                        <p:tgtEl>
                                          <p:spTgt spid="130051">
                                            <p:txEl>
                                              <p:pRg st="1" end="1"/>
                                            </p:txEl>
                                          </p:spTgt>
                                        </p:tgtEl>
                                        <p:attrNameLst>
                                          <p:attrName>style.visibility</p:attrName>
                                        </p:attrNameLst>
                                      </p:cBhvr>
                                      <p:to>
                                        <p:strVal val="hidden"/>
                                      </p:to>
                                    </p:set>
                                  </p:childTnLst>
                                </p:cTn>
                              </p:par>
                              <p:par>
                                <p:cTn id="73" presetID="49" presetClass="exit" presetSubtype="0" accel="100000" fill="hold" nodeType="withEffect">
                                  <p:stCondLst>
                                    <p:cond delay="0"/>
                                  </p:stCondLst>
                                  <p:iterate type="lt">
                                    <p:tmPct val="0"/>
                                  </p:iterate>
                                  <p:childTnLst>
                                    <p:anim calcmode="lin" valueType="num">
                                      <p:cBhvr>
                                        <p:cTn id="74" dur="1000"/>
                                        <p:tgtEl>
                                          <p:spTgt spid="130051">
                                            <p:txEl>
                                              <p:pRg st="2" end="2"/>
                                            </p:txEl>
                                          </p:spTgt>
                                        </p:tgtEl>
                                        <p:attrNameLst>
                                          <p:attrName>ppt_w</p:attrName>
                                        </p:attrNameLst>
                                      </p:cBhvr>
                                      <p:tavLst>
                                        <p:tav tm="0">
                                          <p:val>
                                            <p:strVal val="ppt_w"/>
                                          </p:val>
                                        </p:tav>
                                        <p:tav tm="100000">
                                          <p:val>
                                            <p:fltVal val="0"/>
                                          </p:val>
                                        </p:tav>
                                      </p:tavLst>
                                    </p:anim>
                                    <p:anim calcmode="lin" valueType="num">
                                      <p:cBhvr>
                                        <p:cTn id="75" dur="1000"/>
                                        <p:tgtEl>
                                          <p:spTgt spid="130051">
                                            <p:txEl>
                                              <p:pRg st="2" end="2"/>
                                            </p:txEl>
                                          </p:spTgt>
                                        </p:tgtEl>
                                        <p:attrNameLst>
                                          <p:attrName>ppt_h</p:attrName>
                                        </p:attrNameLst>
                                      </p:cBhvr>
                                      <p:tavLst>
                                        <p:tav tm="0">
                                          <p:val>
                                            <p:strVal val="ppt_h"/>
                                          </p:val>
                                        </p:tav>
                                        <p:tav tm="100000">
                                          <p:val>
                                            <p:fltVal val="0"/>
                                          </p:val>
                                        </p:tav>
                                      </p:tavLst>
                                    </p:anim>
                                    <p:anim calcmode="lin" valueType="num">
                                      <p:cBhvr>
                                        <p:cTn id="76" dur="1000"/>
                                        <p:tgtEl>
                                          <p:spTgt spid="130051">
                                            <p:txEl>
                                              <p:pRg st="2" end="2"/>
                                            </p:txEl>
                                          </p:spTgt>
                                        </p:tgtEl>
                                        <p:attrNameLst>
                                          <p:attrName>style.rotation</p:attrName>
                                        </p:attrNameLst>
                                      </p:cBhvr>
                                      <p:tavLst>
                                        <p:tav tm="0">
                                          <p:val>
                                            <p:fltVal val="0"/>
                                          </p:val>
                                        </p:tav>
                                        <p:tav tm="100000">
                                          <p:val>
                                            <p:fltVal val="360"/>
                                          </p:val>
                                        </p:tav>
                                      </p:tavLst>
                                    </p:anim>
                                    <p:animEffect transition="out" filter="fade">
                                      <p:cBhvr>
                                        <p:cTn id="77" dur="1000"/>
                                        <p:tgtEl>
                                          <p:spTgt spid="130051">
                                            <p:txEl>
                                              <p:pRg st="2" end="2"/>
                                            </p:txEl>
                                          </p:spTgt>
                                        </p:tgtEl>
                                      </p:cBhvr>
                                    </p:animEffect>
                                    <p:set>
                                      <p:cBhvr>
                                        <p:cTn id="78" dur="1" fill="hold">
                                          <p:stCondLst>
                                            <p:cond delay="999"/>
                                          </p:stCondLst>
                                        </p:cTn>
                                        <p:tgtEl>
                                          <p:spTgt spid="130051">
                                            <p:txEl>
                                              <p:pRg st="2" end="2"/>
                                            </p:txEl>
                                          </p:spTgt>
                                        </p:tgtEl>
                                        <p:attrNameLst>
                                          <p:attrName>style.visibility</p:attrName>
                                        </p:attrNameLst>
                                      </p:cBhvr>
                                      <p:to>
                                        <p:strVal val="hidden"/>
                                      </p:to>
                                    </p:set>
                                  </p:childTnLst>
                                </p:cTn>
                              </p:par>
                              <p:par>
                                <p:cTn id="79" presetID="49" presetClass="exit" presetSubtype="0" accel="100000" fill="hold" nodeType="withEffect">
                                  <p:stCondLst>
                                    <p:cond delay="0"/>
                                  </p:stCondLst>
                                  <p:iterate type="lt">
                                    <p:tmPct val="0"/>
                                  </p:iterate>
                                  <p:childTnLst>
                                    <p:anim calcmode="lin" valueType="num">
                                      <p:cBhvr>
                                        <p:cTn id="80" dur="1000"/>
                                        <p:tgtEl>
                                          <p:spTgt spid="130051">
                                            <p:txEl>
                                              <p:pRg st="3" end="3"/>
                                            </p:txEl>
                                          </p:spTgt>
                                        </p:tgtEl>
                                        <p:attrNameLst>
                                          <p:attrName>ppt_w</p:attrName>
                                        </p:attrNameLst>
                                      </p:cBhvr>
                                      <p:tavLst>
                                        <p:tav tm="0">
                                          <p:val>
                                            <p:strVal val="ppt_w"/>
                                          </p:val>
                                        </p:tav>
                                        <p:tav tm="100000">
                                          <p:val>
                                            <p:fltVal val="0"/>
                                          </p:val>
                                        </p:tav>
                                      </p:tavLst>
                                    </p:anim>
                                    <p:anim calcmode="lin" valueType="num">
                                      <p:cBhvr>
                                        <p:cTn id="81" dur="1000"/>
                                        <p:tgtEl>
                                          <p:spTgt spid="130051">
                                            <p:txEl>
                                              <p:pRg st="3" end="3"/>
                                            </p:txEl>
                                          </p:spTgt>
                                        </p:tgtEl>
                                        <p:attrNameLst>
                                          <p:attrName>ppt_h</p:attrName>
                                        </p:attrNameLst>
                                      </p:cBhvr>
                                      <p:tavLst>
                                        <p:tav tm="0">
                                          <p:val>
                                            <p:strVal val="ppt_h"/>
                                          </p:val>
                                        </p:tav>
                                        <p:tav tm="100000">
                                          <p:val>
                                            <p:fltVal val="0"/>
                                          </p:val>
                                        </p:tav>
                                      </p:tavLst>
                                    </p:anim>
                                    <p:anim calcmode="lin" valueType="num">
                                      <p:cBhvr>
                                        <p:cTn id="82" dur="1000"/>
                                        <p:tgtEl>
                                          <p:spTgt spid="130051">
                                            <p:txEl>
                                              <p:pRg st="3" end="3"/>
                                            </p:txEl>
                                          </p:spTgt>
                                        </p:tgtEl>
                                        <p:attrNameLst>
                                          <p:attrName>style.rotation</p:attrName>
                                        </p:attrNameLst>
                                      </p:cBhvr>
                                      <p:tavLst>
                                        <p:tav tm="0">
                                          <p:val>
                                            <p:fltVal val="0"/>
                                          </p:val>
                                        </p:tav>
                                        <p:tav tm="100000">
                                          <p:val>
                                            <p:fltVal val="360"/>
                                          </p:val>
                                        </p:tav>
                                      </p:tavLst>
                                    </p:anim>
                                    <p:animEffect transition="out" filter="fade">
                                      <p:cBhvr>
                                        <p:cTn id="83" dur="1000"/>
                                        <p:tgtEl>
                                          <p:spTgt spid="130051">
                                            <p:txEl>
                                              <p:pRg st="3" end="3"/>
                                            </p:txEl>
                                          </p:spTgt>
                                        </p:tgtEl>
                                      </p:cBhvr>
                                    </p:animEffect>
                                    <p:set>
                                      <p:cBhvr>
                                        <p:cTn id="84" dur="1" fill="hold">
                                          <p:stCondLst>
                                            <p:cond delay="999"/>
                                          </p:stCondLst>
                                        </p:cTn>
                                        <p:tgtEl>
                                          <p:spTgt spid="130051">
                                            <p:txEl>
                                              <p:pRg st="3" end="3"/>
                                            </p:txEl>
                                          </p:spTgt>
                                        </p:tgtEl>
                                        <p:attrNameLst>
                                          <p:attrName>style.visibility</p:attrName>
                                        </p:attrNameLst>
                                      </p:cBhvr>
                                      <p:to>
                                        <p:strVal val="hidden"/>
                                      </p:to>
                                    </p:set>
                                  </p:childTnLst>
                                </p:cTn>
                              </p:par>
                              <p:par>
                                <p:cTn id="85" presetID="49" presetClass="exit" presetSubtype="0" accel="100000" fill="hold" nodeType="withEffect">
                                  <p:stCondLst>
                                    <p:cond delay="0"/>
                                  </p:stCondLst>
                                  <p:iterate type="lt">
                                    <p:tmPct val="0"/>
                                  </p:iterate>
                                  <p:childTnLst>
                                    <p:anim calcmode="lin" valueType="num">
                                      <p:cBhvr>
                                        <p:cTn id="86" dur="1000"/>
                                        <p:tgtEl>
                                          <p:spTgt spid="130051">
                                            <p:txEl>
                                              <p:pRg st="4" end="4"/>
                                            </p:txEl>
                                          </p:spTgt>
                                        </p:tgtEl>
                                        <p:attrNameLst>
                                          <p:attrName>ppt_w</p:attrName>
                                        </p:attrNameLst>
                                      </p:cBhvr>
                                      <p:tavLst>
                                        <p:tav tm="0">
                                          <p:val>
                                            <p:strVal val="ppt_w"/>
                                          </p:val>
                                        </p:tav>
                                        <p:tav tm="100000">
                                          <p:val>
                                            <p:fltVal val="0"/>
                                          </p:val>
                                        </p:tav>
                                      </p:tavLst>
                                    </p:anim>
                                    <p:anim calcmode="lin" valueType="num">
                                      <p:cBhvr>
                                        <p:cTn id="87" dur="1000"/>
                                        <p:tgtEl>
                                          <p:spTgt spid="130051">
                                            <p:txEl>
                                              <p:pRg st="4" end="4"/>
                                            </p:txEl>
                                          </p:spTgt>
                                        </p:tgtEl>
                                        <p:attrNameLst>
                                          <p:attrName>ppt_h</p:attrName>
                                        </p:attrNameLst>
                                      </p:cBhvr>
                                      <p:tavLst>
                                        <p:tav tm="0">
                                          <p:val>
                                            <p:strVal val="ppt_h"/>
                                          </p:val>
                                        </p:tav>
                                        <p:tav tm="100000">
                                          <p:val>
                                            <p:fltVal val="0"/>
                                          </p:val>
                                        </p:tav>
                                      </p:tavLst>
                                    </p:anim>
                                    <p:anim calcmode="lin" valueType="num">
                                      <p:cBhvr>
                                        <p:cTn id="88" dur="1000"/>
                                        <p:tgtEl>
                                          <p:spTgt spid="130051">
                                            <p:txEl>
                                              <p:pRg st="4" end="4"/>
                                            </p:txEl>
                                          </p:spTgt>
                                        </p:tgtEl>
                                        <p:attrNameLst>
                                          <p:attrName>style.rotation</p:attrName>
                                        </p:attrNameLst>
                                      </p:cBhvr>
                                      <p:tavLst>
                                        <p:tav tm="0">
                                          <p:val>
                                            <p:fltVal val="0"/>
                                          </p:val>
                                        </p:tav>
                                        <p:tav tm="100000">
                                          <p:val>
                                            <p:fltVal val="360"/>
                                          </p:val>
                                        </p:tav>
                                      </p:tavLst>
                                    </p:anim>
                                    <p:animEffect transition="out" filter="fade">
                                      <p:cBhvr>
                                        <p:cTn id="89" dur="1000"/>
                                        <p:tgtEl>
                                          <p:spTgt spid="130051">
                                            <p:txEl>
                                              <p:pRg st="4" end="4"/>
                                            </p:txEl>
                                          </p:spTgt>
                                        </p:tgtEl>
                                      </p:cBhvr>
                                    </p:animEffect>
                                    <p:set>
                                      <p:cBhvr>
                                        <p:cTn id="90" dur="1" fill="hold">
                                          <p:stCondLst>
                                            <p:cond delay="999"/>
                                          </p:stCondLst>
                                        </p:cTn>
                                        <p:tgtEl>
                                          <p:spTgt spid="130051">
                                            <p:txEl>
                                              <p:pRg st="4" end="4"/>
                                            </p:txEl>
                                          </p:spTgt>
                                        </p:tgtEl>
                                        <p:attrNameLst>
                                          <p:attrName>style.visibility</p:attrName>
                                        </p:attrNameLst>
                                      </p:cBhvr>
                                      <p:to>
                                        <p:strVal val="hidden"/>
                                      </p:to>
                                    </p:set>
                                  </p:childTnLst>
                                </p:cTn>
                              </p:par>
                              <p:par>
                                <p:cTn id="91" presetID="49" presetClass="exit" presetSubtype="0" accel="100000" fill="hold" nodeType="withEffect">
                                  <p:stCondLst>
                                    <p:cond delay="0"/>
                                  </p:stCondLst>
                                  <p:iterate type="lt">
                                    <p:tmPct val="0"/>
                                  </p:iterate>
                                  <p:childTnLst>
                                    <p:anim calcmode="lin" valueType="num">
                                      <p:cBhvr>
                                        <p:cTn id="92" dur="1000"/>
                                        <p:tgtEl>
                                          <p:spTgt spid="130051">
                                            <p:txEl>
                                              <p:pRg st="5" end="5"/>
                                            </p:txEl>
                                          </p:spTgt>
                                        </p:tgtEl>
                                        <p:attrNameLst>
                                          <p:attrName>ppt_w</p:attrName>
                                        </p:attrNameLst>
                                      </p:cBhvr>
                                      <p:tavLst>
                                        <p:tav tm="0">
                                          <p:val>
                                            <p:strVal val="ppt_w"/>
                                          </p:val>
                                        </p:tav>
                                        <p:tav tm="100000">
                                          <p:val>
                                            <p:fltVal val="0"/>
                                          </p:val>
                                        </p:tav>
                                      </p:tavLst>
                                    </p:anim>
                                    <p:anim calcmode="lin" valueType="num">
                                      <p:cBhvr>
                                        <p:cTn id="93" dur="1000"/>
                                        <p:tgtEl>
                                          <p:spTgt spid="130051">
                                            <p:txEl>
                                              <p:pRg st="5" end="5"/>
                                            </p:txEl>
                                          </p:spTgt>
                                        </p:tgtEl>
                                        <p:attrNameLst>
                                          <p:attrName>ppt_h</p:attrName>
                                        </p:attrNameLst>
                                      </p:cBhvr>
                                      <p:tavLst>
                                        <p:tav tm="0">
                                          <p:val>
                                            <p:strVal val="ppt_h"/>
                                          </p:val>
                                        </p:tav>
                                        <p:tav tm="100000">
                                          <p:val>
                                            <p:fltVal val="0"/>
                                          </p:val>
                                        </p:tav>
                                      </p:tavLst>
                                    </p:anim>
                                    <p:anim calcmode="lin" valueType="num">
                                      <p:cBhvr>
                                        <p:cTn id="94" dur="1000"/>
                                        <p:tgtEl>
                                          <p:spTgt spid="130051">
                                            <p:txEl>
                                              <p:pRg st="5" end="5"/>
                                            </p:txEl>
                                          </p:spTgt>
                                        </p:tgtEl>
                                        <p:attrNameLst>
                                          <p:attrName>style.rotation</p:attrName>
                                        </p:attrNameLst>
                                      </p:cBhvr>
                                      <p:tavLst>
                                        <p:tav tm="0">
                                          <p:val>
                                            <p:fltVal val="0"/>
                                          </p:val>
                                        </p:tav>
                                        <p:tav tm="100000">
                                          <p:val>
                                            <p:fltVal val="360"/>
                                          </p:val>
                                        </p:tav>
                                      </p:tavLst>
                                    </p:anim>
                                    <p:animEffect transition="out" filter="fade">
                                      <p:cBhvr>
                                        <p:cTn id="95" dur="1000"/>
                                        <p:tgtEl>
                                          <p:spTgt spid="130051">
                                            <p:txEl>
                                              <p:pRg st="5" end="5"/>
                                            </p:txEl>
                                          </p:spTgt>
                                        </p:tgtEl>
                                      </p:cBhvr>
                                    </p:animEffect>
                                    <p:set>
                                      <p:cBhvr>
                                        <p:cTn id="96" dur="1" fill="hold">
                                          <p:stCondLst>
                                            <p:cond delay="999"/>
                                          </p:stCondLst>
                                        </p:cTn>
                                        <p:tgtEl>
                                          <p:spTgt spid="130051">
                                            <p:txEl>
                                              <p:pRg st="5" end="5"/>
                                            </p:txEl>
                                          </p:spTgt>
                                        </p:tgtEl>
                                        <p:attrNameLst>
                                          <p:attrName>style.visibility</p:attrName>
                                        </p:attrNameLst>
                                      </p:cBhvr>
                                      <p:to>
                                        <p:strVal val="hidden"/>
                                      </p:to>
                                    </p:set>
                                  </p:childTnLst>
                                </p:cTn>
                              </p:par>
                              <p:par>
                                <p:cTn id="97" presetID="49" presetClass="exit" presetSubtype="0" accel="100000" fill="hold" nodeType="withEffect">
                                  <p:stCondLst>
                                    <p:cond delay="0"/>
                                  </p:stCondLst>
                                  <p:iterate type="lt">
                                    <p:tmPct val="0"/>
                                  </p:iterate>
                                  <p:childTnLst>
                                    <p:anim calcmode="lin" valueType="num">
                                      <p:cBhvr>
                                        <p:cTn id="98" dur="1000"/>
                                        <p:tgtEl>
                                          <p:spTgt spid="130051">
                                            <p:txEl>
                                              <p:pRg st="6" end="6"/>
                                            </p:txEl>
                                          </p:spTgt>
                                        </p:tgtEl>
                                        <p:attrNameLst>
                                          <p:attrName>ppt_w</p:attrName>
                                        </p:attrNameLst>
                                      </p:cBhvr>
                                      <p:tavLst>
                                        <p:tav tm="0">
                                          <p:val>
                                            <p:strVal val="ppt_w"/>
                                          </p:val>
                                        </p:tav>
                                        <p:tav tm="100000">
                                          <p:val>
                                            <p:fltVal val="0"/>
                                          </p:val>
                                        </p:tav>
                                      </p:tavLst>
                                    </p:anim>
                                    <p:anim calcmode="lin" valueType="num">
                                      <p:cBhvr>
                                        <p:cTn id="99" dur="1000"/>
                                        <p:tgtEl>
                                          <p:spTgt spid="130051">
                                            <p:txEl>
                                              <p:pRg st="6" end="6"/>
                                            </p:txEl>
                                          </p:spTgt>
                                        </p:tgtEl>
                                        <p:attrNameLst>
                                          <p:attrName>ppt_h</p:attrName>
                                        </p:attrNameLst>
                                      </p:cBhvr>
                                      <p:tavLst>
                                        <p:tav tm="0">
                                          <p:val>
                                            <p:strVal val="ppt_h"/>
                                          </p:val>
                                        </p:tav>
                                        <p:tav tm="100000">
                                          <p:val>
                                            <p:fltVal val="0"/>
                                          </p:val>
                                        </p:tav>
                                      </p:tavLst>
                                    </p:anim>
                                    <p:anim calcmode="lin" valueType="num">
                                      <p:cBhvr>
                                        <p:cTn id="100" dur="1000"/>
                                        <p:tgtEl>
                                          <p:spTgt spid="130051">
                                            <p:txEl>
                                              <p:pRg st="6" end="6"/>
                                            </p:txEl>
                                          </p:spTgt>
                                        </p:tgtEl>
                                        <p:attrNameLst>
                                          <p:attrName>style.rotation</p:attrName>
                                        </p:attrNameLst>
                                      </p:cBhvr>
                                      <p:tavLst>
                                        <p:tav tm="0">
                                          <p:val>
                                            <p:fltVal val="0"/>
                                          </p:val>
                                        </p:tav>
                                        <p:tav tm="100000">
                                          <p:val>
                                            <p:fltVal val="360"/>
                                          </p:val>
                                        </p:tav>
                                      </p:tavLst>
                                    </p:anim>
                                    <p:animEffect transition="out" filter="fade">
                                      <p:cBhvr>
                                        <p:cTn id="101" dur="1000"/>
                                        <p:tgtEl>
                                          <p:spTgt spid="130051">
                                            <p:txEl>
                                              <p:pRg st="6" end="6"/>
                                            </p:txEl>
                                          </p:spTgt>
                                        </p:tgtEl>
                                      </p:cBhvr>
                                    </p:animEffect>
                                    <p:set>
                                      <p:cBhvr>
                                        <p:cTn id="102" dur="1" fill="hold">
                                          <p:stCondLst>
                                            <p:cond delay="999"/>
                                          </p:stCondLst>
                                        </p:cTn>
                                        <p:tgtEl>
                                          <p:spTgt spid="130051">
                                            <p:txEl>
                                              <p:pRg st="6" end="6"/>
                                            </p:txEl>
                                          </p:spTgt>
                                        </p:tgtEl>
                                        <p:attrNameLst>
                                          <p:attrName>style.visibility</p:attrName>
                                        </p:attrNameLst>
                                      </p:cBhvr>
                                      <p:to>
                                        <p:strVal val="hidden"/>
                                      </p:to>
                                    </p:set>
                                  </p:childTnLst>
                                </p:cTn>
                              </p:par>
                              <p:par>
                                <p:cTn id="103" presetID="49" presetClass="exit" presetSubtype="0" accel="100000" fill="hold" nodeType="withEffect">
                                  <p:stCondLst>
                                    <p:cond delay="0"/>
                                  </p:stCondLst>
                                  <p:iterate type="lt">
                                    <p:tmPct val="0"/>
                                  </p:iterate>
                                  <p:childTnLst>
                                    <p:anim calcmode="lin" valueType="num">
                                      <p:cBhvr>
                                        <p:cTn id="104" dur="1000"/>
                                        <p:tgtEl>
                                          <p:spTgt spid="130051">
                                            <p:txEl>
                                              <p:pRg st="7" end="7"/>
                                            </p:txEl>
                                          </p:spTgt>
                                        </p:tgtEl>
                                        <p:attrNameLst>
                                          <p:attrName>ppt_w</p:attrName>
                                        </p:attrNameLst>
                                      </p:cBhvr>
                                      <p:tavLst>
                                        <p:tav tm="0">
                                          <p:val>
                                            <p:strVal val="ppt_w"/>
                                          </p:val>
                                        </p:tav>
                                        <p:tav tm="100000">
                                          <p:val>
                                            <p:fltVal val="0"/>
                                          </p:val>
                                        </p:tav>
                                      </p:tavLst>
                                    </p:anim>
                                    <p:anim calcmode="lin" valueType="num">
                                      <p:cBhvr>
                                        <p:cTn id="105" dur="1000"/>
                                        <p:tgtEl>
                                          <p:spTgt spid="130051">
                                            <p:txEl>
                                              <p:pRg st="7" end="7"/>
                                            </p:txEl>
                                          </p:spTgt>
                                        </p:tgtEl>
                                        <p:attrNameLst>
                                          <p:attrName>ppt_h</p:attrName>
                                        </p:attrNameLst>
                                      </p:cBhvr>
                                      <p:tavLst>
                                        <p:tav tm="0">
                                          <p:val>
                                            <p:strVal val="ppt_h"/>
                                          </p:val>
                                        </p:tav>
                                        <p:tav tm="100000">
                                          <p:val>
                                            <p:fltVal val="0"/>
                                          </p:val>
                                        </p:tav>
                                      </p:tavLst>
                                    </p:anim>
                                    <p:anim calcmode="lin" valueType="num">
                                      <p:cBhvr>
                                        <p:cTn id="106" dur="1000"/>
                                        <p:tgtEl>
                                          <p:spTgt spid="130051">
                                            <p:txEl>
                                              <p:pRg st="7" end="7"/>
                                            </p:txEl>
                                          </p:spTgt>
                                        </p:tgtEl>
                                        <p:attrNameLst>
                                          <p:attrName>style.rotation</p:attrName>
                                        </p:attrNameLst>
                                      </p:cBhvr>
                                      <p:tavLst>
                                        <p:tav tm="0">
                                          <p:val>
                                            <p:fltVal val="0"/>
                                          </p:val>
                                        </p:tav>
                                        <p:tav tm="100000">
                                          <p:val>
                                            <p:fltVal val="360"/>
                                          </p:val>
                                        </p:tav>
                                      </p:tavLst>
                                    </p:anim>
                                    <p:animEffect transition="out" filter="fade">
                                      <p:cBhvr>
                                        <p:cTn id="107" dur="1000"/>
                                        <p:tgtEl>
                                          <p:spTgt spid="130051">
                                            <p:txEl>
                                              <p:pRg st="7" end="7"/>
                                            </p:txEl>
                                          </p:spTgt>
                                        </p:tgtEl>
                                      </p:cBhvr>
                                    </p:animEffect>
                                    <p:set>
                                      <p:cBhvr>
                                        <p:cTn id="108" dur="1" fill="hold">
                                          <p:stCondLst>
                                            <p:cond delay="999"/>
                                          </p:stCondLst>
                                        </p:cTn>
                                        <p:tgtEl>
                                          <p:spTgt spid="130051">
                                            <p:txEl>
                                              <p:pRg st="7" end="7"/>
                                            </p:txEl>
                                          </p:spTgt>
                                        </p:tgtEl>
                                        <p:attrNameLst>
                                          <p:attrName>style.visibility</p:attrName>
                                        </p:attrNameLst>
                                      </p:cBhvr>
                                      <p:to>
                                        <p:strVal val="hidden"/>
                                      </p:to>
                                    </p:set>
                                  </p:childTnLst>
                                </p:cTn>
                              </p:par>
                              <p:par>
                                <p:cTn id="109" presetID="49" presetClass="exit" presetSubtype="0" accel="100000" fill="hold" grpId="4" nodeType="withEffect">
                                  <p:stCondLst>
                                    <p:cond delay="0"/>
                                  </p:stCondLst>
                                  <p:childTnLst>
                                    <p:anim calcmode="lin" valueType="num">
                                      <p:cBhvr>
                                        <p:cTn id="110" dur="1000"/>
                                        <p:tgtEl>
                                          <p:spTgt spid="130050"/>
                                        </p:tgtEl>
                                        <p:attrNameLst>
                                          <p:attrName>ppt_w</p:attrName>
                                        </p:attrNameLst>
                                      </p:cBhvr>
                                      <p:tavLst>
                                        <p:tav tm="0">
                                          <p:val>
                                            <p:strVal val="ppt_w"/>
                                          </p:val>
                                        </p:tav>
                                        <p:tav tm="100000">
                                          <p:val>
                                            <p:fltVal val="0"/>
                                          </p:val>
                                        </p:tav>
                                      </p:tavLst>
                                    </p:anim>
                                    <p:anim calcmode="lin" valueType="num">
                                      <p:cBhvr>
                                        <p:cTn id="111" dur="1000"/>
                                        <p:tgtEl>
                                          <p:spTgt spid="130050"/>
                                        </p:tgtEl>
                                        <p:attrNameLst>
                                          <p:attrName>ppt_h</p:attrName>
                                        </p:attrNameLst>
                                      </p:cBhvr>
                                      <p:tavLst>
                                        <p:tav tm="0">
                                          <p:val>
                                            <p:strVal val="ppt_h"/>
                                          </p:val>
                                        </p:tav>
                                        <p:tav tm="100000">
                                          <p:val>
                                            <p:fltVal val="0"/>
                                          </p:val>
                                        </p:tav>
                                      </p:tavLst>
                                    </p:anim>
                                    <p:anim calcmode="lin" valueType="num">
                                      <p:cBhvr>
                                        <p:cTn id="112" dur="1000"/>
                                        <p:tgtEl>
                                          <p:spTgt spid="130050"/>
                                        </p:tgtEl>
                                        <p:attrNameLst>
                                          <p:attrName>style.rotation</p:attrName>
                                        </p:attrNameLst>
                                      </p:cBhvr>
                                      <p:tavLst>
                                        <p:tav tm="0">
                                          <p:val>
                                            <p:fltVal val="0"/>
                                          </p:val>
                                        </p:tav>
                                        <p:tav tm="100000">
                                          <p:val>
                                            <p:fltVal val="360"/>
                                          </p:val>
                                        </p:tav>
                                      </p:tavLst>
                                    </p:anim>
                                    <p:animEffect transition="out" filter="fade">
                                      <p:cBhvr>
                                        <p:cTn id="113" dur="1000"/>
                                        <p:tgtEl>
                                          <p:spTgt spid="130050"/>
                                        </p:tgtEl>
                                      </p:cBhvr>
                                    </p:animEffect>
                                    <p:set>
                                      <p:cBhvr>
                                        <p:cTn id="114" dur="1" fill="hold">
                                          <p:stCondLst>
                                            <p:cond delay="999"/>
                                          </p:stCondLst>
                                        </p:cTn>
                                        <p:tgtEl>
                                          <p:spTgt spid="130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1"/>
      <p:bldP spid="130050" grpId="2"/>
      <p:bldP spid="130050" grpId="3"/>
      <p:bldP spid="130050" grpId="4"/>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Rectangle 2"/>
          <p:cNvSpPr>
            <a:spLocks noGrp="1" noChangeArrowheads="1"/>
          </p:cNvSpPr>
          <p:nvPr>
            <p:ph type="title"/>
          </p:nvPr>
        </p:nvSpPr>
        <p:spPr/>
        <p:txBody>
          <a:bodyPr/>
          <a:lstStyle/>
          <a:p>
            <a:pPr rtl="0"/>
            <a:r>
              <a:rPr lang="en-US" sz="3600" b="1">
                <a:solidFill>
                  <a:srgbClr val="FF5050"/>
                </a:solidFill>
              </a:rPr>
              <a:t>Chairman of the Union in His Role as National Secretary</a:t>
            </a:r>
          </a:p>
        </p:txBody>
      </p:sp>
      <p:sp>
        <p:nvSpPr>
          <p:cNvPr id="380931" name="Rectangle 3"/>
          <p:cNvSpPr>
            <a:spLocks noGrp="1" noChangeArrowheads="1"/>
          </p:cNvSpPr>
          <p:nvPr>
            <p:ph type="body" idx="1"/>
          </p:nvPr>
        </p:nvSpPr>
        <p:spPr>
          <a:xfrm>
            <a:off x="323850" y="1700213"/>
            <a:ext cx="8229600" cy="4525962"/>
          </a:xfrm>
        </p:spPr>
        <p:txBody>
          <a:bodyPr/>
          <a:lstStyle/>
          <a:p>
            <a:pPr algn="l">
              <a:lnSpc>
                <a:spcPct val="90000"/>
              </a:lnSpc>
              <a:buFont typeface="Wingdings" pitchFamily="2" charset="2"/>
              <a:buNone/>
            </a:pPr>
            <a:r>
              <a:rPr lang="en-US" sz="2800" b="1" dirty="0"/>
              <a:t>Chairman of the Union holds the role of National Secretary with the portfolios that have a particular sensitivity, or those that require special care from him, for example:</a:t>
            </a:r>
          </a:p>
          <a:p>
            <a:pPr algn="l" rtl="0">
              <a:lnSpc>
                <a:spcPct val="90000"/>
              </a:lnSpc>
            </a:pPr>
            <a:r>
              <a:rPr lang="en-US" sz="2800" b="1" dirty="0"/>
              <a:t>Ministry of Finance</a:t>
            </a:r>
          </a:p>
          <a:p>
            <a:pPr algn="l" rtl="0">
              <a:lnSpc>
                <a:spcPct val="90000"/>
              </a:lnSpc>
            </a:pPr>
            <a:r>
              <a:rPr lang="en-US" sz="2800" b="1" dirty="0"/>
              <a:t>Income Tax, Customs and VAT </a:t>
            </a:r>
          </a:p>
          <a:p>
            <a:pPr algn="l" rtl="0">
              <a:lnSpc>
                <a:spcPct val="90000"/>
              </a:lnSpc>
            </a:pPr>
            <a:r>
              <a:rPr lang="en-US" sz="2800" b="1" dirty="0"/>
              <a:t> The Prime Minister's Office </a:t>
            </a:r>
          </a:p>
          <a:p>
            <a:pPr algn="l" rtl="0">
              <a:lnSpc>
                <a:spcPct val="90000"/>
              </a:lnSpc>
            </a:pPr>
            <a:r>
              <a:rPr lang="en-US" sz="2800" b="1" dirty="0"/>
              <a:t>Ministry of Religious Affairs </a:t>
            </a:r>
          </a:p>
          <a:p>
            <a:pPr algn="l" rtl="0">
              <a:lnSpc>
                <a:spcPct val="90000"/>
              </a:lnSpc>
            </a:pPr>
            <a:r>
              <a:rPr lang="en-US" sz="2800" b="1" dirty="0"/>
              <a:t>Nuclear Research Center </a:t>
            </a:r>
          </a:p>
          <a:p>
            <a:pPr algn="l" rtl="0">
              <a:lnSpc>
                <a:spcPct val="90000"/>
              </a:lnSpc>
            </a:pPr>
            <a:r>
              <a:rPr lang="en-US" sz="2800" b="1" dirty="0"/>
              <a:t>Ministry of Foreign Affairs</a:t>
            </a:r>
          </a:p>
          <a:p>
            <a:pPr algn="l" rtl="0">
              <a:lnSpc>
                <a:spcPct val="90000"/>
              </a:lnSpc>
            </a:pPr>
            <a:r>
              <a:rPr lang="en-US" sz="2800" b="1" dirty="0" smtClean="0"/>
              <a:t>Ministry </a:t>
            </a:r>
            <a:r>
              <a:rPr lang="en-US" sz="2800" b="1" dirty="0"/>
              <a:t>of Science etc.</a:t>
            </a:r>
          </a:p>
          <a:p>
            <a:pPr>
              <a:lnSpc>
                <a:spcPct val="90000"/>
              </a:lnSpc>
              <a:buFont typeface="Wingdings" pitchFamily="2" charset="2"/>
              <a:buNone/>
            </a:pPr>
            <a:endParaRPr lang="en-US" sz="28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0930"/>
                                        </p:tgtEl>
                                        <p:attrNameLst>
                                          <p:attrName>style.visibility</p:attrName>
                                        </p:attrNameLst>
                                      </p:cBhvr>
                                      <p:to>
                                        <p:strVal val="visible"/>
                                      </p:to>
                                    </p:set>
                                    <p:animEffect transition="in" filter="fade">
                                      <p:cBhvr>
                                        <p:cTn id="7" dur="1000"/>
                                        <p:tgtEl>
                                          <p:spTgt spid="380930"/>
                                        </p:tgtEl>
                                      </p:cBhvr>
                                    </p:animEffect>
                                    <p:anim calcmode="lin" valueType="num">
                                      <p:cBhvr>
                                        <p:cTn id="8" dur="1000" fill="hold"/>
                                        <p:tgtEl>
                                          <p:spTgt spid="380930"/>
                                        </p:tgtEl>
                                        <p:attrNameLst>
                                          <p:attrName>style.rotation</p:attrName>
                                        </p:attrNameLst>
                                      </p:cBhvr>
                                      <p:tavLst>
                                        <p:tav tm="0">
                                          <p:val>
                                            <p:fltVal val="720"/>
                                          </p:val>
                                        </p:tav>
                                        <p:tav tm="100000">
                                          <p:val>
                                            <p:fltVal val="0"/>
                                          </p:val>
                                        </p:tav>
                                      </p:tavLst>
                                    </p:anim>
                                    <p:anim calcmode="lin" valueType="num">
                                      <p:cBhvr>
                                        <p:cTn id="9" dur="1000" fill="hold"/>
                                        <p:tgtEl>
                                          <p:spTgt spid="380930"/>
                                        </p:tgtEl>
                                        <p:attrNameLst>
                                          <p:attrName>ppt_h</p:attrName>
                                        </p:attrNameLst>
                                      </p:cBhvr>
                                      <p:tavLst>
                                        <p:tav tm="0">
                                          <p:val>
                                            <p:fltVal val="0"/>
                                          </p:val>
                                        </p:tav>
                                        <p:tav tm="100000">
                                          <p:val>
                                            <p:strVal val="#ppt_h"/>
                                          </p:val>
                                        </p:tav>
                                      </p:tavLst>
                                    </p:anim>
                                    <p:anim calcmode="lin" valueType="num">
                                      <p:cBhvr>
                                        <p:cTn id="10" dur="1000" fill="hold"/>
                                        <p:tgtEl>
                                          <p:spTgt spid="380930"/>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80930"/>
                                        </p:tgtEl>
                                        <p:attrNameLst>
                                          <p:attrName>style.color</p:attrName>
                                        </p:attrNameLst>
                                      </p:cBhvr>
                                      <p:by>
                                        <p:hsl h="10842353" s="0" l="0"/>
                                      </p:by>
                                    </p:animClr>
                                    <p:animClr clrSpc="hsl" dir="cw">
                                      <p:cBhvr>
                                        <p:cTn id="14" dur="1000" fill="hold"/>
                                        <p:tgtEl>
                                          <p:spTgt spid="380930"/>
                                        </p:tgtEl>
                                        <p:attrNameLst>
                                          <p:attrName>fillcolor</p:attrName>
                                        </p:attrNameLst>
                                      </p:cBhvr>
                                      <p:by>
                                        <p:hsl h="10842353" s="0" l="0"/>
                                      </p:by>
                                    </p:animClr>
                                    <p:animClr clrSpc="hsl" dir="cw">
                                      <p:cBhvr>
                                        <p:cTn id="15" dur="1000" fill="hold"/>
                                        <p:tgtEl>
                                          <p:spTgt spid="380930"/>
                                        </p:tgtEl>
                                        <p:attrNameLst>
                                          <p:attrName>stroke.color</p:attrName>
                                        </p:attrNameLst>
                                      </p:cBhvr>
                                      <p:by>
                                        <p:hsl h="10842353" s="0" l="0"/>
                                      </p:by>
                                    </p:animClr>
                                    <p:set>
                                      <p:cBhvr>
                                        <p:cTn id="16" dur="1000" fill="hold"/>
                                        <p:tgtEl>
                                          <p:spTgt spid="380930"/>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80930"/>
                                        </p:tgtEl>
                                        <p:attrNameLst>
                                          <p:attrName>style.color</p:attrName>
                                        </p:attrNameLst>
                                      </p:cBhvr>
                                      <p:by>
                                        <p:hsl h="10842353" s="0" l="0"/>
                                      </p:by>
                                    </p:animClr>
                                    <p:animClr clrSpc="hsl" dir="cw">
                                      <p:cBhvr>
                                        <p:cTn id="20" dur="1000" fill="hold"/>
                                        <p:tgtEl>
                                          <p:spTgt spid="380930"/>
                                        </p:tgtEl>
                                        <p:attrNameLst>
                                          <p:attrName>fillcolor</p:attrName>
                                        </p:attrNameLst>
                                      </p:cBhvr>
                                      <p:by>
                                        <p:hsl h="10842353" s="0" l="0"/>
                                      </p:by>
                                    </p:animClr>
                                    <p:animClr clrSpc="hsl" dir="cw">
                                      <p:cBhvr>
                                        <p:cTn id="21" dur="1000" fill="hold"/>
                                        <p:tgtEl>
                                          <p:spTgt spid="380930"/>
                                        </p:tgtEl>
                                        <p:attrNameLst>
                                          <p:attrName>stroke.color</p:attrName>
                                        </p:attrNameLst>
                                      </p:cBhvr>
                                      <p:by>
                                        <p:hsl h="10842353" s="0" l="0"/>
                                      </p:by>
                                    </p:animClr>
                                    <p:set>
                                      <p:cBhvr>
                                        <p:cTn id="22" dur="1000" fill="hold"/>
                                        <p:tgtEl>
                                          <p:spTgt spid="380930"/>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80931">
                                            <p:txEl>
                                              <p:pRg st="0" end="0"/>
                                            </p:txEl>
                                          </p:spTgt>
                                        </p:tgtEl>
                                        <p:attrNameLst>
                                          <p:attrName>style.visibility</p:attrName>
                                        </p:attrNameLst>
                                      </p:cBhvr>
                                      <p:to>
                                        <p:strVal val="visible"/>
                                      </p:to>
                                    </p:set>
                                    <p:anim calcmode="discrete" valueType="clr">
                                      <p:cBhvr override="childStyle">
                                        <p:cTn id="26" dur="80"/>
                                        <p:tgtEl>
                                          <p:spTgt spid="380931">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80931">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80931">
                                            <p:txEl>
                                              <p:pRg st="0" end="0"/>
                                            </p:txEl>
                                          </p:spTgt>
                                        </p:tgtEl>
                                        <p:attrNameLst>
                                          <p:attrName>fill.type</p:attrName>
                                        </p:attrNameLst>
                                      </p:cBhvr>
                                      <p:to>
                                        <p:strVal val="solid"/>
                                      </p:to>
                                    </p:set>
                                  </p:childTnLst>
                                </p:cTn>
                              </p:par>
                            </p:childTnLst>
                          </p:cTn>
                        </p:par>
                        <p:par>
                          <p:cTn id="29" fill="hold">
                            <p:stCondLst>
                              <p:cond delay="884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80931">
                                            <p:txEl>
                                              <p:pRg st="1" end="1"/>
                                            </p:txEl>
                                          </p:spTgt>
                                        </p:tgtEl>
                                        <p:attrNameLst>
                                          <p:attrName>style.visibility</p:attrName>
                                        </p:attrNameLst>
                                      </p:cBhvr>
                                      <p:to>
                                        <p:strVal val="visible"/>
                                      </p:to>
                                    </p:set>
                                    <p:anim calcmode="discrete" valueType="clr">
                                      <p:cBhvr override="childStyle">
                                        <p:cTn id="32" dur="80"/>
                                        <p:tgtEl>
                                          <p:spTgt spid="380931">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80931">
                                            <p:txEl>
                                              <p:pRg st="1" end="1"/>
                                            </p:txEl>
                                          </p:spTgt>
                                        </p:tgtEl>
                                        <p:attrNameLst>
                                          <p:attrName>fillcolor</p:attrName>
                                        </p:attrNameLst>
                                      </p:cBhvr>
                                      <p:tavLst>
                                        <p:tav tm="0">
                                          <p:val>
                                            <p:clrVal>
                                              <a:schemeClr val="accent2"/>
                                            </p:clrVal>
                                          </p:val>
                                        </p:tav>
                                        <p:tav tm="50000">
                                          <p:val>
                                            <p:clrVal>
                                              <a:schemeClr val="hlink"/>
                                            </p:clrVal>
                                          </p:val>
                                        </p:tav>
                                      </p:tavLst>
                                    </p:anim>
                                    <p:set>
                                      <p:cBhvr>
                                        <p:cTn id="34" dur="80"/>
                                        <p:tgtEl>
                                          <p:spTgt spid="380931">
                                            <p:txEl>
                                              <p:pRg st="1" end="1"/>
                                            </p:txEl>
                                          </p:spTgt>
                                        </p:tgtEl>
                                        <p:attrNameLst>
                                          <p:attrName>fill.type</p:attrName>
                                        </p:attrNameLst>
                                      </p:cBhvr>
                                      <p:to>
                                        <p:strVal val="solid"/>
                                      </p:to>
                                    </p:set>
                                  </p:childTnLst>
                                </p:cTn>
                              </p:par>
                            </p:childTnLst>
                          </p:cTn>
                        </p:par>
                        <p:par>
                          <p:cTn id="35" fill="hold">
                            <p:stCondLst>
                              <p:cond delay="956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80931">
                                            <p:txEl>
                                              <p:pRg st="2" end="2"/>
                                            </p:txEl>
                                          </p:spTgt>
                                        </p:tgtEl>
                                        <p:attrNameLst>
                                          <p:attrName>style.visibility</p:attrName>
                                        </p:attrNameLst>
                                      </p:cBhvr>
                                      <p:to>
                                        <p:strVal val="visible"/>
                                      </p:to>
                                    </p:set>
                                    <p:anim calcmode="discrete" valueType="clr">
                                      <p:cBhvr override="childStyle">
                                        <p:cTn id="38" dur="80"/>
                                        <p:tgtEl>
                                          <p:spTgt spid="380931">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80931">
                                            <p:txEl>
                                              <p:pRg st="2" end="2"/>
                                            </p:txEl>
                                          </p:spTgt>
                                        </p:tgtEl>
                                        <p:attrNameLst>
                                          <p:attrName>fillcolor</p:attrName>
                                        </p:attrNameLst>
                                      </p:cBhvr>
                                      <p:tavLst>
                                        <p:tav tm="0">
                                          <p:val>
                                            <p:clrVal>
                                              <a:schemeClr val="accent2"/>
                                            </p:clrVal>
                                          </p:val>
                                        </p:tav>
                                        <p:tav tm="50000">
                                          <p:val>
                                            <p:clrVal>
                                              <a:schemeClr val="hlink"/>
                                            </p:clrVal>
                                          </p:val>
                                        </p:tav>
                                      </p:tavLst>
                                    </p:anim>
                                    <p:set>
                                      <p:cBhvr>
                                        <p:cTn id="40" dur="80"/>
                                        <p:tgtEl>
                                          <p:spTgt spid="380931">
                                            <p:txEl>
                                              <p:pRg st="2" end="2"/>
                                            </p:txEl>
                                          </p:spTgt>
                                        </p:tgtEl>
                                        <p:attrNameLst>
                                          <p:attrName>fill.type</p:attrName>
                                        </p:attrNameLst>
                                      </p:cBhvr>
                                      <p:to>
                                        <p:strVal val="solid"/>
                                      </p:to>
                                    </p:set>
                                  </p:childTnLst>
                                </p:cTn>
                              </p:par>
                            </p:childTnLst>
                          </p:cTn>
                        </p:par>
                        <p:par>
                          <p:cTn id="41" fill="hold">
                            <p:stCondLst>
                              <p:cond delay="1052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380931">
                                            <p:txEl>
                                              <p:pRg st="3" end="3"/>
                                            </p:txEl>
                                          </p:spTgt>
                                        </p:tgtEl>
                                        <p:attrNameLst>
                                          <p:attrName>style.visibility</p:attrName>
                                        </p:attrNameLst>
                                      </p:cBhvr>
                                      <p:to>
                                        <p:strVal val="visible"/>
                                      </p:to>
                                    </p:set>
                                    <p:anim calcmode="discrete" valueType="clr">
                                      <p:cBhvr override="childStyle">
                                        <p:cTn id="44" dur="80"/>
                                        <p:tgtEl>
                                          <p:spTgt spid="380931">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380931">
                                            <p:txEl>
                                              <p:pRg st="3" end="3"/>
                                            </p:txEl>
                                          </p:spTgt>
                                        </p:tgtEl>
                                        <p:attrNameLst>
                                          <p:attrName>fillcolor</p:attrName>
                                        </p:attrNameLst>
                                      </p:cBhvr>
                                      <p:tavLst>
                                        <p:tav tm="0">
                                          <p:val>
                                            <p:clrVal>
                                              <a:schemeClr val="accent2"/>
                                            </p:clrVal>
                                          </p:val>
                                        </p:tav>
                                        <p:tav tm="50000">
                                          <p:val>
                                            <p:clrVal>
                                              <a:schemeClr val="hlink"/>
                                            </p:clrVal>
                                          </p:val>
                                        </p:tav>
                                      </p:tavLst>
                                    </p:anim>
                                    <p:set>
                                      <p:cBhvr>
                                        <p:cTn id="46" dur="80"/>
                                        <p:tgtEl>
                                          <p:spTgt spid="380931">
                                            <p:txEl>
                                              <p:pRg st="3" end="3"/>
                                            </p:txEl>
                                          </p:spTgt>
                                        </p:tgtEl>
                                        <p:attrNameLst>
                                          <p:attrName>fill.type</p:attrName>
                                        </p:attrNameLst>
                                      </p:cBhvr>
                                      <p:to>
                                        <p:strVal val="solid"/>
                                      </p:to>
                                    </p:set>
                                  </p:childTnLst>
                                </p:cTn>
                              </p:par>
                            </p:childTnLst>
                          </p:cTn>
                        </p:par>
                        <p:par>
                          <p:cTn id="47" fill="hold">
                            <p:stCondLst>
                              <p:cond delay="1152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380931">
                                            <p:txEl>
                                              <p:pRg st="4" end="4"/>
                                            </p:txEl>
                                          </p:spTgt>
                                        </p:tgtEl>
                                        <p:attrNameLst>
                                          <p:attrName>style.visibility</p:attrName>
                                        </p:attrNameLst>
                                      </p:cBhvr>
                                      <p:to>
                                        <p:strVal val="visible"/>
                                      </p:to>
                                    </p:set>
                                    <p:anim calcmode="discrete" valueType="clr">
                                      <p:cBhvr override="childStyle">
                                        <p:cTn id="50" dur="80"/>
                                        <p:tgtEl>
                                          <p:spTgt spid="380931">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380931">
                                            <p:txEl>
                                              <p:pRg st="4" end="4"/>
                                            </p:txEl>
                                          </p:spTgt>
                                        </p:tgtEl>
                                        <p:attrNameLst>
                                          <p:attrName>fillcolor</p:attrName>
                                        </p:attrNameLst>
                                      </p:cBhvr>
                                      <p:tavLst>
                                        <p:tav tm="0">
                                          <p:val>
                                            <p:clrVal>
                                              <a:schemeClr val="accent2"/>
                                            </p:clrVal>
                                          </p:val>
                                        </p:tav>
                                        <p:tav tm="50000">
                                          <p:val>
                                            <p:clrVal>
                                              <a:schemeClr val="hlink"/>
                                            </p:clrVal>
                                          </p:val>
                                        </p:tav>
                                      </p:tavLst>
                                    </p:anim>
                                    <p:set>
                                      <p:cBhvr>
                                        <p:cTn id="52" dur="80"/>
                                        <p:tgtEl>
                                          <p:spTgt spid="380931">
                                            <p:txEl>
                                              <p:pRg st="4" end="4"/>
                                            </p:txEl>
                                          </p:spTgt>
                                        </p:tgtEl>
                                        <p:attrNameLst>
                                          <p:attrName>fill.type</p:attrName>
                                        </p:attrNameLst>
                                      </p:cBhvr>
                                      <p:to>
                                        <p:strVal val="solid"/>
                                      </p:to>
                                    </p:set>
                                  </p:childTnLst>
                                </p:cTn>
                              </p:par>
                            </p:childTnLst>
                          </p:cTn>
                        </p:par>
                        <p:par>
                          <p:cTn id="53" fill="hold">
                            <p:stCondLst>
                              <p:cond delay="12600"/>
                            </p:stCondLst>
                            <p:childTnLst>
                              <p:par>
                                <p:cTn id="54" presetID="27" presetClass="entr" presetSubtype="0" fill="hold" nodeType="afterEffect">
                                  <p:stCondLst>
                                    <p:cond delay="0"/>
                                  </p:stCondLst>
                                  <p:iterate type="lt">
                                    <p:tmPct val="50000"/>
                                  </p:iterate>
                                  <p:childTnLst>
                                    <p:set>
                                      <p:cBhvr>
                                        <p:cTn id="55" dur="1" fill="hold">
                                          <p:stCondLst>
                                            <p:cond delay="0"/>
                                          </p:stCondLst>
                                        </p:cTn>
                                        <p:tgtEl>
                                          <p:spTgt spid="380931">
                                            <p:txEl>
                                              <p:pRg st="5" end="5"/>
                                            </p:txEl>
                                          </p:spTgt>
                                        </p:tgtEl>
                                        <p:attrNameLst>
                                          <p:attrName>style.visibility</p:attrName>
                                        </p:attrNameLst>
                                      </p:cBhvr>
                                      <p:to>
                                        <p:strVal val="visible"/>
                                      </p:to>
                                    </p:set>
                                    <p:anim calcmode="discrete" valueType="clr">
                                      <p:cBhvr override="childStyle">
                                        <p:cTn id="56" dur="80"/>
                                        <p:tgtEl>
                                          <p:spTgt spid="380931">
                                            <p:txEl>
                                              <p:pRg st="5" end="5"/>
                                            </p:txEl>
                                          </p:spTgt>
                                        </p:tgtEl>
                                        <p:attrNameLst>
                                          <p:attrName>style.color</p:attrName>
                                        </p:attrNameLst>
                                      </p:cBhvr>
                                      <p:tavLst>
                                        <p:tav tm="0">
                                          <p:val>
                                            <p:clrVal>
                                              <a:srgbClr val="FF5050"/>
                                            </p:clrVal>
                                          </p:val>
                                        </p:tav>
                                        <p:tav tm="50000">
                                          <p:val>
                                            <p:clrVal>
                                              <a:srgbClr val="FF0000"/>
                                            </p:clrVal>
                                          </p:val>
                                        </p:tav>
                                      </p:tavLst>
                                    </p:anim>
                                    <p:anim calcmode="discrete" valueType="clr">
                                      <p:cBhvr>
                                        <p:cTn id="57" dur="80"/>
                                        <p:tgtEl>
                                          <p:spTgt spid="380931">
                                            <p:txEl>
                                              <p:pRg st="5" end="5"/>
                                            </p:txEl>
                                          </p:spTgt>
                                        </p:tgtEl>
                                        <p:attrNameLst>
                                          <p:attrName>fillcolor</p:attrName>
                                        </p:attrNameLst>
                                      </p:cBhvr>
                                      <p:tavLst>
                                        <p:tav tm="0">
                                          <p:val>
                                            <p:clrVal>
                                              <a:schemeClr val="accent2"/>
                                            </p:clrVal>
                                          </p:val>
                                        </p:tav>
                                        <p:tav tm="50000">
                                          <p:val>
                                            <p:clrVal>
                                              <a:schemeClr val="hlink"/>
                                            </p:clrVal>
                                          </p:val>
                                        </p:tav>
                                      </p:tavLst>
                                    </p:anim>
                                    <p:set>
                                      <p:cBhvr>
                                        <p:cTn id="58" dur="80"/>
                                        <p:tgtEl>
                                          <p:spTgt spid="380931">
                                            <p:txEl>
                                              <p:pRg st="5" end="5"/>
                                            </p:txEl>
                                          </p:spTgt>
                                        </p:tgtEl>
                                        <p:attrNameLst>
                                          <p:attrName>fill.type</p:attrName>
                                        </p:attrNameLst>
                                      </p:cBhvr>
                                      <p:to>
                                        <p:strVal val="solid"/>
                                      </p:to>
                                    </p:set>
                                  </p:childTnLst>
                                </p:cTn>
                              </p:par>
                            </p:childTnLst>
                          </p:cTn>
                        </p:par>
                        <p:par>
                          <p:cTn id="59" fill="hold">
                            <p:stCondLst>
                              <p:cond delay="13480"/>
                            </p:stCondLst>
                            <p:childTnLst>
                              <p:par>
                                <p:cTn id="60" presetID="27" presetClass="entr" presetSubtype="0" fill="hold" nodeType="afterEffect">
                                  <p:stCondLst>
                                    <p:cond delay="0"/>
                                  </p:stCondLst>
                                  <p:iterate type="lt">
                                    <p:tmPct val="50000"/>
                                  </p:iterate>
                                  <p:childTnLst>
                                    <p:set>
                                      <p:cBhvr>
                                        <p:cTn id="61" dur="1" fill="hold">
                                          <p:stCondLst>
                                            <p:cond delay="0"/>
                                          </p:stCondLst>
                                        </p:cTn>
                                        <p:tgtEl>
                                          <p:spTgt spid="380931">
                                            <p:txEl>
                                              <p:pRg st="6" end="6"/>
                                            </p:txEl>
                                          </p:spTgt>
                                        </p:tgtEl>
                                        <p:attrNameLst>
                                          <p:attrName>style.visibility</p:attrName>
                                        </p:attrNameLst>
                                      </p:cBhvr>
                                      <p:to>
                                        <p:strVal val="visible"/>
                                      </p:to>
                                    </p:set>
                                    <p:anim calcmode="discrete" valueType="clr">
                                      <p:cBhvr override="childStyle">
                                        <p:cTn id="62" dur="80"/>
                                        <p:tgtEl>
                                          <p:spTgt spid="380931">
                                            <p:txEl>
                                              <p:pRg st="6" end="6"/>
                                            </p:txEl>
                                          </p:spTgt>
                                        </p:tgtEl>
                                        <p:attrNameLst>
                                          <p:attrName>style.color</p:attrName>
                                        </p:attrNameLst>
                                      </p:cBhvr>
                                      <p:tavLst>
                                        <p:tav tm="0">
                                          <p:val>
                                            <p:clrVal>
                                              <a:srgbClr val="FF5050"/>
                                            </p:clrVal>
                                          </p:val>
                                        </p:tav>
                                        <p:tav tm="50000">
                                          <p:val>
                                            <p:clrVal>
                                              <a:srgbClr val="FF0000"/>
                                            </p:clrVal>
                                          </p:val>
                                        </p:tav>
                                      </p:tavLst>
                                    </p:anim>
                                    <p:anim calcmode="discrete" valueType="clr">
                                      <p:cBhvr>
                                        <p:cTn id="63" dur="80"/>
                                        <p:tgtEl>
                                          <p:spTgt spid="380931">
                                            <p:txEl>
                                              <p:pRg st="6" end="6"/>
                                            </p:txEl>
                                          </p:spTgt>
                                        </p:tgtEl>
                                        <p:attrNameLst>
                                          <p:attrName>fillcolor</p:attrName>
                                        </p:attrNameLst>
                                      </p:cBhvr>
                                      <p:tavLst>
                                        <p:tav tm="0">
                                          <p:val>
                                            <p:clrVal>
                                              <a:schemeClr val="accent2"/>
                                            </p:clrVal>
                                          </p:val>
                                        </p:tav>
                                        <p:tav tm="50000">
                                          <p:val>
                                            <p:clrVal>
                                              <a:schemeClr val="hlink"/>
                                            </p:clrVal>
                                          </p:val>
                                        </p:tav>
                                      </p:tavLst>
                                    </p:anim>
                                    <p:set>
                                      <p:cBhvr>
                                        <p:cTn id="64" dur="80"/>
                                        <p:tgtEl>
                                          <p:spTgt spid="380931">
                                            <p:txEl>
                                              <p:pRg st="6" end="6"/>
                                            </p:txEl>
                                          </p:spTgt>
                                        </p:tgtEl>
                                        <p:attrNameLst>
                                          <p:attrName>fill.type</p:attrName>
                                        </p:attrNameLst>
                                      </p:cBhvr>
                                      <p:to>
                                        <p:strVal val="solid"/>
                                      </p:to>
                                    </p:set>
                                  </p:childTnLst>
                                </p:cTn>
                              </p:par>
                            </p:childTnLst>
                          </p:cTn>
                        </p:par>
                        <p:par>
                          <p:cTn id="65" fill="hold">
                            <p:stCondLst>
                              <p:cond delay="14480"/>
                            </p:stCondLst>
                            <p:childTnLst>
                              <p:par>
                                <p:cTn id="66" presetID="27" presetClass="entr" presetSubtype="0" fill="hold" nodeType="afterEffect">
                                  <p:stCondLst>
                                    <p:cond delay="0"/>
                                  </p:stCondLst>
                                  <p:iterate type="lt">
                                    <p:tmPct val="50000"/>
                                  </p:iterate>
                                  <p:childTnLst>
                                    <p:set>
                                      <p:cBhvr>
                                        <p:cTn id="67" dur="1" fill="hold">
                                          <p:stCondLst>
                                            <p:cond delay="0"/>
                                          </p:stCondLst>
                                        </p:cTn>
                                        <p:tgtEl>
                                          <p:spTgt spid="380931">
                                            <p:txEl>
                                              <p:pRg st="7" end="7"/>
                                            </p:txEl>
                                          </p:spTgt>
                                        </p:tgtEl>
                                        <p:attrNameLst>
                                          <p:attrName>style.visibility</p:attrName>
                                        </p:attrNameLst>
                                      </p:cBhvr>
                                      <p:to>
                                        <p:strVal val="visible"/>
                                      </p:to>
                                    </p:set>
                                    <p:anim calcmode="discrete" valueType="clr">
                                      <p:cBhvr override="childStyle">
                                        <p:cTn id="68" dur="80"/>
                                        <p:tgtEl>
                                          <p:spTgt spid="380931">
                                            <p:txEl>
                                              <p:pRg st="7" end="7"/>
                                            </p:txEl>
                                          </p:spTgt>
                                        </p:tgtEl>
                                        <p:attrNameLst>
                                          <p:attrName>style.color</p:attrName>
                                        </p:attrNameLst>
                                      </p:cBhvr>
                                      <p:tavLst>
                                        <p:tav tm="0">
                                          <p:val>
                                            <p:clrVal>
                                              <a:srgbClr val="FF5050"/>
                                            </p:clrVal>
                                          </p:val>
                                        </p:tav>
                                        <p:tav tm="50000">
                                          <p:val>
                                            <p:clrVal>
                                              <a:srgbClr val="FF0000"/>
                                            </p:clrVal>
                                          </p:val>
                                        </p:tav>
                                      </p:tavLst>
                                    </p:anim>
                                    <p:anim calcmode="discrete" valueType="clr">
                                      <p:cBhvr>
                                        <p:cTn id="69" dur="80"/>
                                        <p:tgtEl>
                                          <p:spTgt spid="380931">
                                            <p:txEl>
                                              <p:pRg st="7" end="7"/>
                                            </p:txEl>
                                          </p:spTgt>
                                        </p:tgtEl>
                                        <p:attrNameLst>
                                          <p:attrName>fillcolor</p:attrName>
                                        </p:attrNameLst>
                                      </p:cBhvr>
                                      <p:tavLst>
                                        <p:tav tm="0">
                                          <p:val>
                                            <p:clrVal>
                                              <a:schemeClr val="accent2"/>
                                            </p:clrVal>
                                          </p:val>
                                        </p:tav>
                                        <p:tav tm="50000">
                                          <p:val>
                                            <p:clrVal>
                                              <a:schemeClr val="hlink"/>
                                            </p:clrVal>
                                          </p:val>
                                        </p:tav>
                                      </p:tavLst>
                                    </p:anim>
                                    <p:set>
                                      <p:cBhvr>
                                        <p:cTn id="70" dur="80"/>
                                        <p:tgtEl>
                                          <p:spTgt spid="380931">
                                            <p:txEl>
                                              <p:pRg st="7" end="7"/>
                                            </p:txEl>
                                          </p:spTgt>
                                        </p:tgtEl>
                                        <p:attrNameLst>
                                          <p:attrName>fill.type</p:attrName>
                                        </p:attrNameLst>
                                      </p:cBhvr>
                                      <p:to>
                                        <p:strVal val="solid"/>
                                      </p:to>
                                    </p:set>
                                  </p:childTnLst>
                                </p:cTn>
                              </p:par>
                            </p:childTnLst>
                          </p:cTn>
                        </p:par>
                      </p:childTnLst>
                    </p:cTn>
                  </p:par>
                  <p:par>
                    <p:cTn id="71" fill="hold">
                      <p:stCondLst>
                        <p:cond delay="indefinite"/>
                      </p:stCondLst>
                      <p:childTnLst>
                        <p:par>
                          <p:cTn id="72" fill="hold">
                            <p:stCondLst>
                              <p:cond delay="0"/>
                            </p:stCondLst>
                            <p:childTnLst>
                              <p:par>
                                <p:cTn id="73" presetID="49" presetClass="exit" presetSubtype="0" accel="100000" fill="hold" nodeType="clickEffect">
                                  <p:stCondLst>
                                    <p:cond delay="0"/>
                                  </p:stCondLst>
                                  <p:iterate type="lt">
                                    <p:tmPct val="0"/>
                                  </p:iterate>
                                  <p:childTnLst>
                                    <p:anim calcmode="lin" valueType="num">
                                      <p:cBhvr>
                                        <p:cTn id="74" dur="1000"/>
                                        <p:tgtEl>
                                          <p:spTgt spid="380931">
                                            <p:txEl>
                                              <p:pRg st="0" end="0"/>
                                            </p:txEl>
                                          </p:spTgt>
                                        </p:tgtEl>
                                        <p:attrNameLst>
                                          <p:attrName>ppt_w</p:attrName>
                                        </p:attrNameLst>
                                      </p:cBhvr>
                                      <p:tavLst>
                                        <p:tav tm="0">
                                          <p:val>
                                            <p:strVal val="ppt_w"/>
                                          </p:val>
                                        </p:tav>
                                        <p:tav tm="100000">
                                          <p:val>
                                            <p:fltVal val="0"/>
                                          </p:val>
                                        </p:tav>
                                      </p:tavLst>
                                    </p:anim>
                                    <p:anim calcmode="lin" valueType="num">
                                      <p:cBhvr>
                                        <p:cTn id="75" dur="1000"/>
                                        <p:tgtEl>
                                          <p:spTgt spid="380931">
                                            <p:txEl>
                                              <p:pRg st="0" end="0"/>
                                            </p:txEl>
                                          </p:spTgt>
                                        </p:tgtEl>
                                        <p:attrNameLst>
                                          <p:attrName>ppt_h</p:attrName>
                                        </p:attrNameLst>
                                      </p:cBhvr>
                                      <p:tavLst>
                                        <p:tav tm="0">
                                          <p:val>
                                            <p:strVal val="ppt_h"/>
                                          </p:val>
                                        </p:tav>
                                        <p:tav tm="100000">
                                          <p:val>
                                            <p:fltVal val="0"/>
                                          </p:val>
                                        </p:tav>
                                      </p:tavLst>
                                    </p:anim>
                                    <p:anim calcmode="lin" valueType="num">
                                      <p:cBhvr>
                                        <p:cTn id="76" dur="1000"/>
                                        <p:tgtEl>
                                          <p:spTgt spid="380931">
                                            <p:txEl>
                                              <p:pRg st="0" end="0"/>
                                            </p:txEl>
                                          </p:spTgt>
                                        </p:tgtEl>
                                        <p:attrNameLst>
                                          <p:attrName>style.rotation</p:attrName>
                                        </p:attrNameLst>
                                      </p:cBhvr>
                                      <p:tavLst>
                                        <p:tav tm="0">
                                          <p:val>
                                            <p:fltVal val="0"/>
                                          </p:val>
                                        </p:tav>
                                        <p:tav tm="100000">
                                          <p:val>
                                            <p:fltVal val="360"/>
                                          </p:val>
                                        </p:tav>
                                      </p:tavLst>
                                    </p:anim>
                                    <p:animEffect transition="out" filter="fade">
                                      <p:cBhvr>
                                        <p:cTn id="77" dur="1000"/>
                                        <p:tgtEl>
                                          <p:spTgt spid="380931">
                                            <p:txEl>
                                              <p:pRg st="0" end="0"/>
                                            </p:txEl>
                                          </p:spTgt>
                                        </p:tgtEl>
                                      </p:cBhvr>
                                    </p:animEffect>
                                    <p:set>
                                      <p:cBhvr>
                                        <p:cTn id="78" dur="1" fill="hold">
                                          <p:stCondLst>
                                            <p:cond delay="999"/>
                                          </p:stCondLst>
                                        </p:cTn>
                                        <p:tgtEl>
                                          <p:spTgt spid="380931">
                                            <p:txEl>
                                              <p:pRg st="0" end="0"/>
                                            </p:txEl>
                                          </p:spTgt>
                                        </p:tgtEl>
                                        <p:attrNameLst>
                                          <p:attrName>style.visibility</p:attrName>
                                        </p:attrNameLst>
                                      </p:cBhvr>
                                      <p:to>
                                        <p:strVal val="hidden"/>
                                      </p:to>
                                    </p:set>
                                  </p:childTnLst>
                                </p:cTn>
                              </p:par>
                              <p:par>
                                <p:cTn id="79" presetID="49" presetClass="exit" presetSubtype="0" accel="100000" fill="hold" nodeType="withEffect">
                                  <p:stCondLst>
                                    <p:cond delay="0"/>
                                  </p:stCondLst>
                                  <p:iterate type="lt">
                                    <p:tmPct val="0"/>
                                  </p:iterate>
                                  <p:childTnLst>
                                    <p:anim calcmode="lin" valueType="num">
                                      <p:cBhvr>
                                        <p:cTn id="80" dur="1000"/>
                                        <p:tgtEl>
                                          <p:spTgt spid="380931">
                                            <p:txEl>
                                              <p:pRg st="1" end="1"/>
                                            </p:txEl>
                                          </p:spTgt>
                                        </p:tgtEl>
                                        <p:attrNameLst>
                                          <p:attrName>ppt_w</p:attrName>
                                        </p:attrNameLst>
                                      </p:cBhvr>
                                      <p:tavLst>
                                        <p:tav tm="0">
                                          <p:val>
                                            <p:strVal val="ppt_w"/>
                                          </p:val>
                                        </p:tav>
                                        <p:tav tm="100000">
                                          <p:val>
                                            <p:fltVal val="0"/>
                                          </p:val>
                                        </p:tav>
                                      </p:tavLst>
                                    </p:anim>
                                    <p:anim calcmode="lin" valueType="num">
                                      <p:cBhvr>
                                        <p:cTn id="81" dur="1000"/>
                                        <p:tgtEl>
                                          <p:spTgt spid="380931">
                                            <p:txEl>
                                              <p:pRg st="1" end="1"/>
                                            </p:txEl>
                                          </p:spTgt>
                                        </p:tgtEl>
                                        <p:attrNameLst>
                                          <p:attrName>ppt_h</p:attrName>
                                        </p:attrNameLst>
                                      </p:cBhvr>
                                      <p:tavLst>
                                        <p:tav tm="0">
                                          <p:val>
                                            <p:strVal val="ppt_h"/>
                                          </p:val>
                                        </p:tav>
                                        <p:tav tm="100000">
                                          <p:val>
                                            <p:fltVal val="0"/>
                                          </p:val>
                                        </p:tav>
                                      </p:tavLst>
                                    </p:anim>
                                    <p:anim calcmode="lin" valueType="num">
                                      <p:cBhvr>
                                        <p:cTn id="82" dur="1000"/>
                                        <p:tgtEl>
                                          <p:spTgt spid="380931">
                                            <p:txEl>
                                              <p:pRg st="1" end="1"/>
                                            </p:txEl>
                                          </p:spTgt>
                                        </p:tgtEl>
                                        <p:attrNameLst>
                                          <p:attrName>style.rotation</p:attrName>
                                        </p:attrNameLst>
                                      </p:cBhvr>
                                      <p:tavLst>
                                        <p:tav tm="0">
                                          <p:val>
                                            <p:fltVal val="0"/>
                                          </p:val>
                                        </p:tav>
                                        <p:tav tm="100000">
                                          <p:val>
                                            <p:fltVal val="360"/>
                                          </p:val>
                                        </p:tav>
                                      </p:tavLst>
                                    </p:anim>
                                    <p:animEffect transition="out" filter="fade">
                                      <p:cBhvr>
                                        <p:cTn id="83" dur="1000"/>
                                        <p:tgtEl>
                                          <p:spTgt spid="380931">
                                            <p:txEl>
                                              <p:pRg st="1" end="1"/>
                                            </p:txEl>
                                          </p:spTgt>
                                        </p:tgtEl>
                                      </p:cBhvr>
                                    </p:animEffect>
                                    <p:set>
                                      <p:cBhvr>
                                        <p:cTn id="84" dur="1" fill="hold">
                                          <p:stCondLst>
                                            <p:cond delay="999"/>
                                          </p:stCondLst>
                                        </p:cTn>
                                        <p:tgtEl>
                                          <p:spTgt spid="380931">
                                            <p:txEl>
                                              <p:pRg st="1" end="1"/>
                                            </p:txEl>
                                          </p:spTgt>
                                        </p:tgtEl>
                                        <p:attrNameLst>
                                          <p:attrName>style.visibility</p:attrName>
                                        </p:attrNameLst>
                                      </p:cBhvr>
                                      <p:to>
                                        <p:strVal val="hidden"/>
                                      </p:to>
                                    </p:set>
                                  </p:childTnLst>
                                </p:cTn>
                              </p:par>
                              <p:par>
                                <p:cTn id="85" presetID="49" presetClass="exit" presetSubtype="0" accel="100000" fill="hold" nodeType="withEffect">
                                  <p:stCondLst>
                                    <p:cond delay="0"/>
                                  </p:stCondLst>
                                  <p:iterate type="lt">
                                    <p:tmPct val="0"/>
                                  </p:iterate>
                                  <p:childTnLst>
                                    <p:anim calcmode="lin" valueType="num">
                                      <p:cBhvr>
                                        <p:cTn id="86" dur="1000"/>
                                        <p:tgtEl>
                                          <p:spTgt spid="380931">
                                            <p:txEl>
                                              <p:pRg st="2" end="2"/>
                                            </p:txEl>
                                          </p:spTgt>
                                        </p:tgtEl>
                                        <p:attrNameLst>
                                          <p:attrName>ppt_w</p:attrName>
                                        </p:attrNameLst>
                                      </p:cBhvr>
                                      <p:tavLst>
                                        <p:tav tm="0">
                                          <p:val>
                                            <p:strVal val="ppt_w"/>
                                          </p:val>
                                        </p:tav>
                                        <p:tav tm="100000">
                                          <p:val>
                                            <p:fltVal val="0"/>
                                          </p:val>
                                        </p:tav>
                                      </p:tavLst>
                                    </p:anim>
                                    <p:anim calcmode="lin" valueType="num">
                                      <p:cBhvr>
                                        <p:cTn id="87" dur="1000"/>
                                        <p:tgtEl>
                                          <p:spTgt spid="380931">
                                            <p:txEl>
                                              <p:pRg st="2" end="2"/>
                                            </p:txEl>
                                          </p:spTgt>
                                        </p:tgtEl>
                                        <p:attrNameLst>
                                          <p:attrName>ppt_h</p:attrName>
                                        </p:attrNameLst>
                                      </p:cBhvr>
                                      <p:tavLst>
                                        <p:tav tm="0">
                                          <p:val>
                                            <p:strVal val="ppt_h"/>
                                          </p:val>
                                        </p:tav>
                                        <p:tav tm="100000">
                                          <p:val>
                                            <p:fltVal val="0"/>
                                          </p:val>
                                        </p:tav>
                                      </p:tavLst>
                                    </p:anim>
                                    <p:anim calcmode="lin" valueType="num">
                                      <p:cBhvr>
                                        <p:cTn id="88" dur="1000"/>
                                        <p:tgtEl>
                                          <p:spTgt spid="380931">
                                            <p:txEl>
                                              <p:pRg st="2" end="2"/>
                                            </p:txEl>
                                          </p:spTgt>
                                        </p:tgtEl>
                                        <p:attrNameLst>
                                          <p:attrName>style.rotation</p:attrName>
                                        </p:attrNameLst>
                                      </p:cBhvr>
                                      <p:tavLst>
                                        <p:tav tm="0">
                                          <p:val>
                                            <p:fltVal val="0"/>
                                          </p:val>
                                        </p:tav>
                                        <p:tav tm="100000">
                                          <p:val>
                                            <p:fltVal val="360"/>
                                          </p:val>
                                        </p:tav>
                                      </p:tavLst>
                                    </p:anim>
                                    <p:animEffect transition="out" filter="fade">
                                      <p:cBhvr>
                                        <p:cTn id="89" dur="1000"/>
                                        <p:tgtEl>
                                          <p:spTgt spid="380931">
                                            <p:txEl>
                                              <p:pRg st="2" end="2"/>
                                            </p:txEl>
                                          </p:spTgt>
                                        </p:tgtEl>
                                      </p:cBhvr>
                                    </p:animEffect>
                                    <p:set>
                                      <p:cBhvr>
                                        <p:cTn id="90" dur="1" fill="hold">
                                          <p:stCondLst>
                                            <p:cond delay="999"/>
                                          </p:stCondLst>
                                        </p:cTn>
                                        <p:tgtEl>
                                          <p:spTgt spid="380931">
                                            <p:txEl>
                                              <p:pRg st="2" end="2"/>
                                            </p:txEl>
                                          </p:spTgt>
                                        </p:tgtEl>
                                        <p:attrNameLst>
                                          <p:attrName>style.visibility</p:attrName>
                                        </p:attrNameLst>
                                      </p:cBhvr>
                                      <p:to>
                                        <p:strVal val="hidden"/>
                                      </p:to>
                                    </p:set>
                                  </p:childTnLst>
                                </p:cTn>
                              </p:par>
                              <p:par>
                                <p:cTn id="91" presetID="49" presetClass="exit" presetSubtype="0" accel="100000" fill="hold" nodeType="withEffect">
                                  <p:stCondLst>
                                    <p:cond delay="0"/>
                                  </p:stCondLst>
                                  <p:iterate type="lt">
                                    <p:tmPct val="0"/>
                                  </p:iterate>
                                  <p:childTnLst>
                                    <p:anim calcmode="lin" valueType="num">
                                      <p:cBhvr>
                                        <p:cTn id="92" dur="1000"/>
                                        <p:tgtEl>
                                          <p:spTgt spid="380931">
                                            <p:txEl>
                                              <p:pRg st="3" end="3"/>
                                            </p:txEl>
                                          </p:spTgt>
                                        </p:tgtEl>
                                        <p:attrNameLst>
                                          <p:attrName>ppt_w</p:attrName>
                                        </p:attrNameLst>
                                      </p:cBhvr>
                                      <p:tavLst>
                                        <p:tav tm="0">
                                          <p:val>
                                            <p:strVal val="ppt_w"/>
                                          </p:val>
                                        </p:tav>
                                        <p:tav tm="100000">
                                          <p:val>
                                            <p:fltVal val="0"/>
                                          </p:val>
                                        </p:tav>
                                      </p:tavLst>
                                    </p:anim>
                                    <p:anim calcmode="lin" valueType="num">
                                      <p:cBhvr>
                                        <p:cTn id="93" dur="1000"/>
                                        <p:tgtEl>
                                          <p:spTgt spid="380931">
                                            <p:txEl>
                                              <p:pRg st="3" end="3"/>
                                            </p:txEl>
                                          </p:spTgt>
                                        </p:tgtEl>
                                        <p:attrNameLst>
                                          <p:attrName>ppt_h</p:attrName>
                                        </p:attrNameLst>
                                      </p:cBhvr>
                                      <p:tavLst>
                                        <p:tav tm="0">
                                          <p:val>
                                            <p:strVal val="ppt_h"/>
                                          </p:val>
                                        </p:tav>
                                        <p:tav tm="100000">
                                          <p:val>
                                            <p:fltVal val="0"/>
                                          </p:val>
                                        </p:tav>
                                      </p:tavLst>
                                    </p:anim>
                                    <p:anim calcmode="lin" valueType="num">
                                      <p:cBhvr>
                                        <p:cTn id="94" dur="1000"/>
                                        <p:tgtEl>
                                          <p:spTgt spid="380931">
                                            <p:txEl>
                                              <p:pRg st="3" end="3"/>
                                            </p:txEl>
                                          </p:spTgt>
                                        </p:tgtEl>
                                        <p:attrNameLst>
                                          <p:attrName>style.rotation</p:attrName>
                                        </p:attrNameLst>
                                      </p:cBhvr>
                                      <p:tavLst>
                                        <p:tav tm="0">
                                          <p:val>
                                            <p:fltVal val="0"/>
                                          </p:val>
                                        </p:tav>
                                        <p:tav tm="100000">
                                          <p:val>
                                            <p:fltVal val="360"/>
                                          </p:val>
                                        </p:tav>
                                      </p:tavLst>
                                    </p:anim>
                                    <p:animEffect transition="out" filter="fade">
                                      <p:cBhvr>
                                        <p:cTn id="95" dur="1000"/>
                                        <p:tgtEl>
                                          <p:spTgt spid="380931">
                                            <p:txEl>
                                              <p:pRg st="3" end="3"/>
                                            </p:txEl>
                                          </p:spTgt>
                                        </p:tgtEl>
                                      </p:cBhvr>
                                    </p:animEffect>
                                    <p:set>
                                      <p:cBhvr>
                                        <p:cTn id="96" dur="1" fill="hold">
                                          <p:stCondLst>
                                            <p:cond delay="999"/>
                                          </p:stCondLst>
                                        </p:cTn>
                                        <p:tgtEl>
                                          <p:spTgt spid="380931">
                                            <p:txEl>
                                              <p:pRg st="3" end="3"/>
                                            </p:txEl>
                                          </p:spTgt>
                                        </p:tgtEl>
                                        <p:attrNameLst>
                                          <p:attrName>style.visibility</p:attrName>
                                        </p:attrNameLst>
                                      </p:cBhvr>
                                      <p:to>
                                        <p:strVal val="hidden"/>
                                      </p:to>
                                    </p:set>
                                  </p:childTnLst>
                                </p:cTn>
                              </p:par>
                              <p:par>
                                <p:cTn id="97" presetID="49" presetClass="exit" presetSubtype="0" accel="100000" fill="hold" nodeType="withEffect">
                                  <p:stCondLst>
                                    <p:cond delay="0"/>
                                  </p:stCondLst>
                                  <p:iterate type="lt">
                                    <p:tmPct val="0"/>
                                  </p:iterate>
                                  <p:childTnLst>
                                    <p:anim calcmode="lin" valueType="num">
                                      <p:cBhvr>
                                        <p:cTn id="98" dur="1000"/>
                                        <p:tgtEl>
                                          <p:spTgt spid="380931">
                                            <p:txEl>
                                              <p:pRg st="4" end="4"/>
                                            </p:txEl>
                                          </p:spTgt>
                                        </p:tgtEl>
                                        <p:attrNameLst>
                                          <p:attrName>ppt_w</p:attrName>
                                        </p:attrNameLst>
                                      </p:cBhvr>
                                      <p:tavLst>
                                        <p:tav tm="0">
                                          <p:val>
                                            <p:strVal val="ppt_w"/>
                                          </p:val>
                                        </p:tav>
                                        <p:tav tm="100000">
                                          <p:val>
                                            <p:fltVal val="0"/>
                                          </p:val>
                                        </p:tav>
                                      </p:tavLst>
                                    </p:anim>
                                    <p:anim calcmode="lin" valueType="num">
                                      <p:cBhvr>
                                        <p:cTn id="99" dur="1000"/>
                                        <p:tgtEl>
                                          <p:spTgt spid="380931">
                                            <p:txEl>
                                              <p:pRg st="4" end="4"/>
                                            </p:txEl>
                                          </p:spTgt>
                                        </p:tgtEl>
                                        <p:attrNameLst>
                                          <p:attrName>ppt_h</p:attrName>
                                        </p:attrNameLst>
                                      </p:cBhvr>
                                      <p:tavLst>
                                        <p:tav tm="0">
                                          <p:val>
                                            <p:strVal val="ppt_h"/>
                                          </p:val>
                                        </p:tav>
                                        <p:tav tm="100000">
                                          <p:val>
                                            <p:fltVal val="0"/>
                                          </p:val>
                                        </p:tav>
                                      </p:tavLst>
                                    </p:anim>
                                    <p:anim calcmode="lin" valueType="num">
                                      <p:cBhvr>
                                        <p:cTn id="100" dur="1000"/>
                                        <p:tgtEl>
                                          <p:spTgt spid="380931">
                                            <p:txEl>
                                              <p:pRg st="4" end="4"/>
                                            </p:txEl>
                                          </p:spTgt>
                                        </p:tgtEl>
                                        <p:attrNameLst>
                                          <p:attrName>style.rotation</p:attrName>
                                        </p:attrNameLst>
                                      </p:cBhvr>
                                      <p:tavLst>
                                        <p:tav tm="0">
                                          <p:val>
                                            <p:fltVal val="0"/>
                                          </p:val>
                                        </p:tav>
                                        <p:tav tm="100000">
                                          <p:val>
                                            <p:fltVal val="360"/>
                                          </p:val>
                                        </p:tav>
                                      </p:tavLst>
                                    </p:anim>
                                    <p:animEffect transition="out" filter="fade">
                                      <p:cBhvr>
                                        <p:cTn id="101" dur="1000"/>
                                        <p:tgtEl>
                                          <p:spTgt spid="380931">
                                            <p:txEl>
                                              <p:pRg st="4" end="4"/>
                                            </p:txEl>
                                          </p:spTgt>
                                        </p:tgtEl>
                                      </p:cBhvr>
                                    </p:animEffect>
                                    <p:set>
                                      <p:cBhvr>
                                        <p:cTn id="102" dur="1" fill="hold">
                                          <p:stCondLst>
                                            <p:cond delay="999"/>
                                          </p:stCondLst>
                                        </p:cTn>
                                        <p:tgtEl>
                                          <p:spTgt spid="380931">
                                            <p:txEl>
                                              <p:pRg st="4" end="4"/>
                                            </p:txEl>
                                          </p:spTgt>
                                        </p:tgtEl>
                                        <p:attrNameLst>
                                          <p:attrName>style.visibility</p:attrName>
                                        </p:attrNameLst>
                                      </p:cBhvr>
                                      <p:to>
                                        <p:strVal val="hidden"/>
                                      </p:to>
                                    </p:set>
                                  </p:childTnLst>
                                </p:cTn>
                              </p:par>
                              <p:par>
                                <p:cTn id="103" presetID="49" presetClass="exit" presetSubtype="0" accel="100000" fill="hold" nodeType="withEffect">
                                  <p:stCondLst>
                                    <p:cond delay="0"/>
                                  </p:stCondLst>
                                  <p:iterate type="lt">
                                    <p:tmPct val="0"/>
                                  </p:iterate>
                                  <p:childTnLst>
                                    <p:anim calcmode="lin" valueType="num">
                                      <p:cBhvr>
                                        <p:cTn id="104" dur="1000"/>
                                        <p:tgtEl>
                                          <p:spTgt spid="380931">
                                            <p:txEl>
                                              <p:pRg st="5" end="5"/>
                                            </p:txEl>
                                          </p:spTgt>
                                        </p:tgtEl>
                                        <p:attrNameLst>
                                          <p:attrName>ppt_w</p:attrName>
                                        </p:attrNameLst>
                                      </p:cBhvr>
                                      <p:tavLst>
                                        <p:tav tm="0">
                                          <p:val>
                                            <p:strVal val="ppt_w"/>
                                          </p:val>
                                        </p:tav>
                                        <p:tav tm="100000">
                                          <p:val>
                                            <p:fltVal val="0"/>
                                          </p:val>
                                        </p:tav>
                                      </p:tavLst>
                                    </p:anim>
                                    <p:anim calcmode="lin" valueType="num">
                                      <p:cBhvr>
                                        <p:cTn id="105" dur="1000"/>
                                        <p:tgtEl>
                                          <p:spTgt spid="380931">
                                            <p:txEl>
                                              <p:pRg st="5" end="5"/>
                                            </p:txEl>
                                          </p:spTgt>
                                        </p:tgtEl>
                                        <p:attrNameLst>
                                          <p:attrName>ppt_h</p:attrName>
                                        </p:attrNameLst>
                                      </p:cBhvr>
                                      <p:tavLst>
                                        <p:tav tm="0">
                                          <p:val>
                                            <p:strVal val="ppt_h"/>
                                          </p:val>
                                        </p:tav>
                                        <p:tav tm="100000">
                                          <p:val>
                                            <p:fltVal val="0"/>
                                          </p:val>
                                        </p:tav>
                                      </p:tavLst>
                                    </p:anim>
                                    <p:anim calcmode="lin" valueType="num">
                                      <p:cBhvr>
                                        <p:cTn id="106" dur="1000"/>
                                        <p:tgtEl>
                                          <p:spTgt spid="380931">
                                            <p:txEl>
                                              <p:pRg st="5" end="5"/>
                                            </p:txEl>
                                          </p:spTgt>
                                        </p:tgtEl>
                                        <p:attrNameLst>
                                          <p:attrName>style.rotation</p:attrName>
                                        </p:attrNameLst>
                                      </p:cBhvr>
                                      <p:tavLst>
                                        <p:tav tm="0">
                                          <p:val>
                                            <p:fltVal val="0"/>
                                          </p:val>
                                        </p:tav>
                                        <p:tav tm="100000">
                                          <p:val>
                                            <p:fltVal val="360"/>
                                          </p:val>
                                        </p:tav>
                                      </p:tavLst>
                                    </p:anim>
                                    <p:animEffect transition="out" filter="fade">
                                      <p:cBhvr>
                                        <p:cTn id="107" dur="1000"/>
                                        <p:tgtEl>
                                          <p:spTgt spid="380931">
                                            <p:txEl>
                                              <p:pRg st="5" end="5"/>
                                            </p:txEl>
                                          </p:spTgt>
                                        </p:tgtEl>
                                      </p:cBhvr>
                                    </p:animEffect>
                                    <p:set>
                                      <p:cBhvr>
                                        <p:cTn id="108" dur="1" fill="hold">
                                          <p:stCondLst>
                                            <p:cond delay="999"/>
                                          </p:stCondLst>
                                        </p:cTn>
                                        <p:tgtEl>
                                          <p:spTgt spid="380931">
                                            <p:txEl>
                                              <p:pRg st="5" end="5"/>
                                            </p:txEl>
                                          </p:spTgt>
                                        </p:tgtEl>
                                        <p:attrNameLst>
                                          <p:attrName>style.visibility</p:attrName>
                                        </p:attrNameLst>
                                      </p:cBhvr>
                                      <p:to>
                                        <p:strVal val="hidden"/>
                                      </p:to>
                                    </p:set>
                                  </p:childTnLst>
                                </p:cTn>
                              </p:par>
                              <p:par>
                                <p:cTn id="109" presetID="49" presetClass="exit" presetSubtype="0" accel="100000" fill="hold" nodeType="withEffect">
                                  <p:stCondLst>
                                    <p:cond delay="0"/>
                                  </p:stCondLst>
                                  <p:iterate type="lt">
                                    <p:tmPct val="0"/>
                                  </p:iterate>
                                  <p:childTnLst>
                                    <p:anim calcmode="lin" valueType="num">
                                      <p:cBhvr>
                                        <p:cTn id="110" dur="1000"/>
                                        <p:tgtEl>
                                          <p:spTgt spid="380931">
                                            <p:txEl>
                                              <p:pRg st="6" end="6"/>
                                            </p:txEl>
                                          </p:spTgt>
                                        </p:tgtEl>
                                        <p:attrNameLst>
                                          <p:attrName>ppt_w</p:attrName>
                                        </p:attrNameLst>
                                      </p:cBhvr>
                                      <p:tavLst>
                                        <p:tav tm="0">
                                          <p:val>
                                            <p:strVal val="ppt_w"/>
                                          </p:val>
                                        </p:tav>
                                        <p:tav tm="100000">
                                          <p:val>
                                            <p:fltVal val="0"/>
                                          </p:val>
                                        </p:tav>
                                      </p:tavLst>
                                    </p:anim>
                                    <p:anim calcmode="lin" valueType="num">
                                      <p:cBhvr>
                                        <p:cTn id="111" dur="1000"/>
                                        <p:tgtEl>
                                          <p:spTgt spid="380931">
                                            <p:txEl>
                                              <p:pRg st="6" end="6"/>
                                            </p:txEl>
                                          </p:spTgt>
                                        </p:tgtEl>
                                        <p:attrNameLst>
                                          <p:attrName>ppt_h</p:attrName>
                                        </p:attrNameLst>
                                      </p:cBhvr>
                                      <p:tavLst>
                                        <p:tav tm="0">
                                          <p:val>
                                            <p:strVal val="ppt_h"/>
                                          </p:val>
                                        </p:tav>
                                        <p:tav tm="100000">
                                          <p:val>
                                            <p:fltVal val="0"/>
                                          </p:val>
                                        </p:tav>
                                      </p:tavLst>
                                    </p:anim>
                                    <p:anim calcmode="lin" valueType="num">
                                      <p:cBhvr>
                                        <p:cTn id="112" dur="1000"/>
                                        <p:tgtEl>
                                          <p:spTgt spid="380931">
                                            <p:txEl>
                                              <p:pRg st="6" end="6"/>
                                            </p:txEl>
                                          </p:spTgt>
                                        </p:tgtEl>
                                        <p:attrNameLst>
                                          <p:attrName>style.rotation</p:attrName>
                                        </p:attrNameLst>
                                      </p:cBhvr>
                                      <p:tavLst>
                                        <p:tav tm="0">
                                          <p:val>
                                            <p:fltVal val="0"/>
                                          </p:val>
                                        </p:tav>
                                        <p:tav tm="100000">
                                          <p:val>
                                            <p:fltVal val="360"/>
                                          </p:val>
                                        </p:tav>
                                      </p:tavLst>
                                    </p:anim>
                                    <p:animEffect transition="out" filter="fade">
                                      <p:cBhvr>
                                        <p:cTn id="113" dur="1000"/>
                                        <p:tgtEl>
                                          <p:spTgt spid="380931">
                                            <p:txEl>
                                              <p:pRg st="6" end="6"/>
                                            </p:txEl>
                                          </p:spTgt>
                                        </p:tgtEl>
                                      </p:cBhvr>
                                    </p:animEffect>
                                    <p:set>
                                      <p:cBhvr>
                                        <p:cTn id="114" dur="1" fill="hold">
                                          <p:stCondLst>
                                            <p:cond delay="999"/>
                                          </p:stCondLst>
                                        </p:cTn>
                                        <p:tgtEl>
                                          <p:spTgt spid="380931">
                                            <p:txEl>
                                              <p:pRg st="6" end="6"/>
                                            </p:txEl>
                                          </p:spTgt>
                                        </p:tgtEl>
                                        <p:attrNameLst>
                                          <p:attrName>style.visibility</p:attrName>
                                        </p:attrNameLst>
                                      </p:cBhvr>
                                      <p:to>
                                        <p:strVal val="hidden"/>
                                      </p:to>
                                    </p:set>
                                  </p:childTnLst>
                                </p:cTn>
                              </p:par>
                              <p:par>
                                <p:cTn id="115" presetID="49" presetClass="exit" presetSubtype="0" accel="100000" fill="hold" nodeType="withEffect">
                                  <p:stCondLst>
                                    <p:cond delay="0"/>
                                  </p:stCondLst>
                                  <p:iterate type="lt">
                                    <p:tmPct val="0"/>
                                  </p:iterate>
                                  <p:childTnLst>
                                    <p:anim calcmode="lin" valueType="num">
                                      <p:cBhvr>
                                        <p:cTn id="116" dur="1000"/>
                                        <p:tgtEl>
                                          <p:spTgt spid="380931">
                                            <p:txEl>
                                              <p:pRg st="7" end="7"/>
                                            </p:txEl>
                                          </p:spTgt>
                                        </p:tgtEl>
                                        <p:attrNameLst>
                                          <p:attrName>ppt_w</p:attrName>
                                        </p:attrNameLst>
                                      </p:cBhvr>
                                      <p:tavLst>
                                        <p:tav tm="0">
                                          <p:val>
                                            <p:strVal val="ppt_w"/>
                                          </p:val>
                                        </p:tav>
                                        <p:tav tm="100000">
                                          <p:val>
                                            <p:fltVal val="0"/>
                                          </p:val>
                                        </p:tav>
                                      </p:tavLst>
                                    </p:anim>
                                    <p:anim calcmode="lin" valueType="num">
                                      <p:cBhvr>
                                        <p:cTn id="117" dur="1000"/>
                                        <p:tgtEl>
                                          <p:spTgt spid="380931">
                                            <p:txEl>
                                              <p:pRg st="7" end="7"/>
                                            </p:txEl>
                                          </p:spTgt>
                                        </p:tgtEl>
                                        <p:attrNameLst>
                                          <p:attrName>ppt_h</p:attrName>
                                        </p:attrNameLst>
                                      </p:cBhvr>
                                      <p:tavLst>
                                        <p:tav tm="0">
                                          <p:val>
                                            <p:strVal val="ppt_h"/>
                                          </p:val>
                                        </p:tav>
                                        <p:tav tm="100000">
                                          <p:val>
                                            <p:fltVal val="0"/>
                                          </p:val>
                                        </p:tav>
                                      </p:tavLst>
                                    </p:anim>
                                    <p:anim calcmode="lin" valueType="num">
                                      <p:cBhvr>
                                        <p:cTn id="118" dur="1000"/>
                                        <p:tgtEl>
                                          <p:spTgt spid="380931">
                                            <p:txEl>
                                              <p:pRg st="7" end="7"/>
                                            </p:txEl>
                                          </p:spTgt>
                                        </p:tgtEl>
                                        <p:attrNameLst>
                                          <p:attrName>style.rotation</p:attrName>
                                        </p:attrNameLst>
                                      </p:cBhvr>
                                      <p:tavLst>
                                        <p:tav tm="0">
                                          <p:val>
                                            <p:fltVal val="0"/>
                                          </p:val>
                                        </p:tav>
                                        <p:tav tm="100000">
                                          <p:val>
                                            <p:fltVal val="360"/>
                                          </p:val>
                                        </p:tav>
                                      </p:tavLst>
                                    </p:anim>
                                    <p:animEffect transition="out" filter="fade">
                                      <p:cBhvr>
                                        <p:cTn id="119" dur="1000"/>
                                        <p:tgtEl>
                                          <p:spTgt spid="380931">
                                            <p:txEl>
                                              <p:pRg st="7" end="7"/>
                                            </p:txEl>
                                          </p:spTgt>
                                        </p:tgtEl>
                                      </p:cBhvr>
                                    </p:animEffect>
                                    <p:set>
                                      <p:cBhvr>
                                        <p:cTn id="120" dur="1" fill="hold">
                                          <p:stCondLst>
                                            <p:cond delay="999"/>
                                          </p:stCondLst>
                                        </p:cTn>
                                        <p:tgtEl>
                                          <p:spTgt spid="380931">
                                            <p:txEl>
                                              <p:pRg st="7" end="7"/>
                                            </p:txEl>
                                          </p:spTgt>
                                        </p:tgtEl>
                                        <p:attrNameLst>
                                          <p:attrName>style.visibility</p:attrName>
                                        </p:attrNameLst>
                                      </p:cBhvr>
                                      <p:to>
                                        <p:strVal val="hidden"/>
                                      </p:to>
                                    </p:set>
                                  </p:childTnLst>
                                </p:cTn>
                              </p:par>
                              <p:par>
                                <p:cTn id="121" presetID="49" presetClass="exit" presetSubtype="0" accel="100000" fill="hold" grpId="3" nodeType="withEffect">
                                  <p:stCondLst>
                                    <p:cond delay="0"/>
                                  </p:stCondLst>
                                  <p:childTnLst>
                                    <p:anim calcmode="lin" valueType="num">
                                      <p:cBhvr>
                                        <p:cTn id="122" dur="1000"/>
                                        <p:tgtEl>
                                          <p:spTgt spid="380930"/>
                                        </p:tgtEl>
                                        <p:attrNameLst>
                                          <p:attrName>ppt_w</p:attrName>
                                        </p:attrNameLst>
                                      </p:cBhvr>
                                      <p:tavLst>
                                        <p:tav tm="0">
                                          <p:val>
                                            <p:strVal val="ppt_w"/>
                                          </p:val>
                                        </p:tav>
                                        <p:tav tm="100000">
                                          <p:val>
                                            <p:fltVal val="0"/>
                                          </p:val>
                                        </p:tav>
                                      </p:tavLst>
                                    </p:anim>
                                    <p:anim calcmode="lin" valueType="num">
                                      <p:cBhvr>
                                        <p:cTn id="123" dur="1000"/>
                                        <p:tgtEl>
                                          <p:spTgt spid="380930"/>
                                        </p:tgtEl>
                                        <p:attrNameLst>
                                          <p:attrName>ppt_h</p:attrName>
                                        </p:attrNameLst>
                                      </p:cBhvr>
                                      <p:tavLst>
                                        <p:tav tm="0">
                                          <p:val>
                                            <p:strVal val="ppt_h"/>
                                          </p:val>
                                        </p:tav>
                                        <p:tav tm="100000">
                                          <p:val>
                                            <p:fltVal val="0"/>
                                          </p:val>
                                        </p:tav>
                                      </p:tavLst>
                                    </p:anim>
                                    <p:anim calcmode="lin" valueType="num">
                                      <p:cBhvr>
                                        <p:cTn id="124" dur="1000"/>
                                        <p:tgtEl>
                                          <p:spTgt spid="380930"/>
                                        </p:tgtEl>
                                        <p:attrNameLst>
                                          <p:attrName>style.rotation</p:attrName>
                                        </p:attrNameLst>
                                      </p:cBhvr>
                                      <p:tavLst>
                                        <p:tav tm="0">
                                          <p:val>
                                            <p:fltVal val="0"/>
                                          </p:val>
                                        </p:tav>
                                        <p:tav tm="100000">
                                          <p:val>
                                            <p:fltVal val="360"/>
                                          </p:val>
                                        </p:tav>
                                      </p:tavLst>
                                    </p:anim>
                                    <p:animEffect transition="out" filter="fade">
                                      <p:cBhvr>
                                        <p:cTn id="125" dur="1000"/>
                                        <p:tgtEl>
                                          <p:spTgt spid="380930"/>
                                        </p:tgtEl>
                                      </p:cBhvr>
                                    </p:animEffect>
                                    <p:set>
                                      <p:cBhvr>
                                        <p:cTn id="126" dur="1" fill="hold">
                                          <p:stCondLst>
                                            <p:cond delay="999"/>
                                          </p:stCondLst>
                                        </p:cTn>
                                        <p:tgtEl>
                                          <p:spTgt spid="3809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30" grpId="0"/>
      <p:bldP spid="380930" grpId="1"/>
      <p:bldP spid="380930" grpId="2"/>
      <p:bldP spid="380930" grpId="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pPr rtl="0"/>
            <a:r>
              <a:rPr lang="en-US" sz="3600" b="1">
                <a:solidFill>
                  <a:srgbClr val="FF5050"/>
                </a:solidFill>
              </a:rPr>
              <a:t>Additional Responsibilities of Chairman of the Union</a:t>
            </a:r>
          </a:p>
        </p:txBody>
      </p:sp>
      <p:sp>
        <p:nvSpPr>
          <p:cNvPr id="378883" name="Rectangle 3"/>
          <p:cNvSpPr>
            <a:spLocks noGrp="1" noChangeArrowheads="1"/>
          </p:cNvSpPr>
          <p:nvPr>
            <p:ph type="body" idx="1"/>
          </p:nvPr>
        </p:nvSpPr>
        <p:spPr>
          <a:xfrm>
            <a:off x="0" y="1784350"/>
            <a:ext cx="9144000" cy="5073650"/>
          </a:xfrm>
        </p:spPr>
        <p:txBody>
          <a:bodyPr/>
          <a:lstStyle/>
          <a:p>
            <a:pPr algn="l" rtl="0">
              <a:lnSpc>
                <a:spcPct val="80000"/>
              </a:lnSpc>
              <a:buFont typeface="Wingdings" pitchFamily="2" charset="2"/>
              <a:buNone/>
            </a:pPr>
            <a:r>
              <a:rPr lang="en-US" sz="2400" dirty="0"/>
              <a:t>     </a:t>
            </a:r>
            <a:r>
              <a:rPr lang="en-US" sz="2800" b="1" dirty="0">
                <a:effectLst/>
              </a:rPr>
              <a:t>In addition, </a:t>
            </a:r>
            <a:r>
              <a:rPr lang="en-US" sz="2800" b="1" dirty="0" smtClean="0">
                <a:effectLst/>
              </a:rPr>
              <a:t>Mr. </a:t>
            </a:r>
            <a:r>
              <a:rPr lang="en-US" sz="2800" b="1" dirty="0" err="1" smtClean="0">
                <a:effectLst/>
              </a:rPr>
              <a:t>Elkalai</a:t>
            </a:r>
            <a:r>
              <a:rPr lang="en-US" sz="2800" b="1" dirty="0" smtClean="0">
                <a:effectLst/>
              </a:rPr>
              <a:t>, </a:t>
            </a:r>
            <a:r>
              <a:rPr lang="en-US" sz="2800" b="1" dirty="0">
                <a:effectLst/>
              </a:rPr>
              <a:t>the union chairman, serves the following roles in bodies that have  an affiliation to the union:</a:t>
            </a:r>
          </a:p>
          <a:p>
            <a:pPr algn="l" rtl="0">
              <a:lnSpc>
                <a:spcPct val="80000"/>
              </a:lnSpc>
              <a:buFont typeface="Wingdings" pitchFamily="2" charset="2"/>
              <a:buNone/>
            </a:pPr>
            <a:endParaRPr lang="en-US" sz="2800" b="1" dirty="0">
              <a:effectLst/>
            </a:endParaRPr>
          </a:p>
          <a:p>
            <a:pPr algn="l" rtl="0">
              <a:lnSpc>
                <a:spcPct val="80000"/>
              </a:lnSpc>
            </a:pPr>
            <a:r>
              <a:rPr lang="en-US" sz="2800" b="1" dirty="0">
                <a:effectLst/>
              </a:rPr>
              <a:t> Chairman of the “Association for the Social and Professional Advancement of State Employees”.</a:t>
            </a:r>
          </a:p>
          <a:p>
            <a:pPr algn="l" rtl="0">
              <a:lnSpc>
                <a:spcPct val="80000"/>
              </a:lnSpc>
            </a:pPr>
            <a:r>
              <a:rPr lang="en-US" sz="2800" b="1" dirty="0">
                <a:effectLst/>
              </a:rPr>
              <a:t>Chairman of “Mutual Insurance Fund for State Employees &amp; Pensioners”.</a:t>
            </a:r>
            <a:endParaRPr lang="he-IL" sz="2800" b="1" dirty="0">
              <a:effectLst/>
            </a:endParaRPr>
          </a:p>
          <a:p>
            <a:pPr algn="l" rtl="0">
              <a:lnSpc>
                <a:spcPct val="80000"/>
              </a:lnSpc>
            </a:pPr>
            <a:r>
              <a:rPr lang="en-US" sz="2800" b="1" dirty="0">
                <a:effectLst/>
              </a:rPr>
              <a:t>Chairman of  “AMI” - Company for Management of Provident Funds.</a:t>
            </a:r>
          </a:p>
          <a:p>
            <a:pPr algn="l" rtl="0">
              <a:lnSpc>
                <a:spcPct val="80000"/>
              </a:lnSpc>
            </a:pPr>
            <a:r>
              <a:rPr lang="en-US" sz="2800" b="1" dirty="0">
                <a:effectLst/>
              </a:rPr>
              <a:t>Chairman of the Consumer Club "</a:t>
            </a:r>
            <a:r>
              <a:rPr lang="en-US" sz="2800" b="1" dirty="0" err="1">
                <a:effectLst/>
              </a:rPr>
              <a:t>Nachon</a:t>
            </a:r>
            <a:r>
              <a:rPr lang="en-US" sz="2800" b="1" dirty="0">
                <a:effectLst/>
              </a:rPr>
              <a:t>” for state employees  &amp; pensioners.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78882"/>
                                        </p:tgtEl>
                                        <p:attrNameLst>
                                          <p:attrName>style.visibility</p:attrName>
                                        </p:attrNameLst>
                                      </p:cBhvr>
                                      <p:to>
                                        <p:strVal val="visible"/>
                                      </p:to>
                                    </p:set>
                                    <p:animEffect transition="in" filter="fade">
                                      <p:cBhvr>
                                        <p:cTn id="7" dur="1000"/>
                                        <p:tgtEl>
                                          <p:spTgt spid="378882"/>
                                        </p:tgtEl>
                                      </p:cBhvr>
                                    </p:animEffect>
                                    <p:anim calcmode="lin" valueType="num">
                                      <p:cBhvr>
                                        <p:cTn id="8" dur="1000" fill="hold"/>
                                        <p:tgtEl>
                                          <p:spTgt spid="378882"/>
                                        </p:tgtEl>
                                        <p:attrNameLst>
                                          <p:attrName>style.rotation</p:attrName>
                                        </p:attrNameLst>
                                      </p:cBhvr>
                                      <p:tavLst>
                                        <p:tav tm="0">
                                          <p:val>
                                            <p:fltVal val="720"/>
                                          </p:val>
                                        </p:tav>
                                        <p:tav tm="100000">
                                          <p:val>
                                            <p:fltVal val="0"/>
                                          </p:val>
                                        </p:tav>
                                      </p:tavLst>
                                    </p:anim>
                                    <p:anim calcmode="lin" valueType="num">
                                      <p:cBhvr>
                                        <p:cTn id="9" dur="1000" fill="hold"/>
                                        <p:tgtEl>
                                          <p:spTgt spid="378882"/>
                                        </p:tgtEl>
                                        <p:attrNameLst>
                                          <p:attrName>ppt_h</p:attrName>
                                        </p:attrNameLst>
                                      </p:cBhvr>
                                      <p:tavLst>
                                        <p:tav tm="0">
                                          <p:val>
                                            <p:fltVal val="0"/>
                                          </p:val>
                                        </p:tav>
                                        <p:tav tm="100000">
                                          <p:val>
                                            <p:strVal val="#ppt_h"/>
                                          </p:val>
                                        </p:tav>
                                      </p:tavLst>
                                    </p:anim>
                                    <p:anim calcmode="lin" valueType="num">
                                      <p:cBhvr>
                                        <p:cTn id="10" dur="1000" fill="hold"/>
                                        <p:tgtEl>
                                          <p:spTgt spid="378882"/>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78882"/>
                                        </p:tgtEl>
                                        <p:attrNameLst>
                                          <p:attrName>style.color</p:attrName>
                                        </p:attrNameLst>
                                      </p:cBhvr>
                                      <p:by>
                                        <p:hsl h="10842353" s="0" l="0"/>
                                      </p:by>
                                    </p:animClr>
                                    <p:animClr clrSpc="hsl" dir="cw">
                                      <p:cBhvr>
                                        <p:cTn id="14" dur="1000" fill="hold"/>
                                        <p:tgtEl>
                                          <p:spTgt spid="378882"/>
                                        </p:tgtEl>
                                        <p:attrNameLst>
                                          <p:attrName>fillcolor</p:attrName>
                                        </p:attrNameLst>
                                      </p:cBhvr>
                                      <p:by>
                                        <p:hsl h="10842353" s="0" l="0"/>
                                      </p:by>
                                    </p:animClr>
                                    <p:animClr clrSpc="hsl" dir="cw">
                                      <p:cBhvr>
                                        <p:cTn id="15" dur="1000" fill="hold"/>
                                        <p:tgtEl>
                                          <p:spTgt spid="378882"/>
                                        </p:tgtEl>
                                        <p:attrNameLst>
                                          <p:attrName>stroke.color</p:attrName>
                                        </p:attrNameLst>
                                      </p:cBhvr>
                                      <p:by>
                                        <p:hsl h="10842353" s="0" l="0"/>
                                      </p:by>
                                    </p:animClr>
                                    <p:set>
                                      <p:cBhvr>
                                        <p:cTn id="16" dur="1000" fill="hold"/>
                                        <p:tgtEl>
                                          <p:spTgt spid="378882"/>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78882"/>
                                        </p:tgtEl>
                                        <p:attrNameLst>
                                          <p:attrName>style.color</p:attrName>
                                        </p:attrNameLst>
                                      </p:cBhvr>
                                      <p:by>
                                        <p:hsl h="10842353" s="0" l="0"/>
                                      </p:by>
                                    </p:animClr>
                                    <p:animClr clrSpc="hsl" dir="cw">
                                      <p:cBhvr>
                                        <p:cTn id="20" dur="1000" fill="hold"/>
                                        <p:tgtEl>
                                          <p:spTgt spid="378882"/>
                                        </p:tgtEl>
                                        <p:attrNameLst>
                                          <p:attrName>fillcolor</p:attrName>
                                        </p:attrNameLst>
                                      </p:cBhvr>
                                      <p:by>
                                        <p:hsl h="10842353" s="0" l="0"/>
                                      </p:by>
                                    </p:animClr>
                                    <p:animClr clrSpc="hsl" dir="cw">
                                      <p:cBhvr>
                                        <p:cTn id="21" dur="1000" fill="hold"/>
                                        <p:tgtEl>
                                          <p:spTgt spid="378882"/>
                                        </p:tgtEl>
                                        <p:attrNameLst>
                                          <p:attrName>stroke.color</p:attrName>
                                        </p:attrNameLst>
                                      </p:cBhvr>
                                      <p:by>
                                        <p:hsl h="10842353" s="0" l="0"/>
                                      </p:by>
                                    </p:animClr>
                                    <p:set>
                                      <p:cBhvr>
                                        <p:cTn id="22" dur="1000" fill="hold"/>
                                        <p:tgtEl>
                                          <p:spTgt spid="378882"/>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78883">
                                            <p:txEl>
                                              <p:pRg st="0" end="0"/>
                                            </p:txEl>
                                          </p:spTgt>
                                        </p:tgtEl>
                                        <p:attrNameLst>
                                          <p:attrName>style.visibility</p:attrName>
                                        </p:attrNameLst>
                                      </p:cBhvr>
                                      <p:to>
                                        <p:strVal val="visible"/>
                                      </p:to>
                                    </p:set>
                                    <p:anim calcmode="discrete" valueType="clr">
                                      <p:cBhvr override="childStyle">
                                        <p:cTn id="26" dur="80"/>
                                        <p:tgtEl>
                                          <p:spTgt spid="378883">
                                            <p:txEl>
                                              <p:pRg st="0" end="0"/>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78883">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378883">
                                            <p:txEl>
                                              <p:pRg st="0" end="0"/>
                                            </p:txEl>
                                          </p:spTgt>
                                        </p:tgtEl>
                                        <p:attrNameLst>
                                          <p:attrName>fill.type</p:attrName>
                                        </p:attrNameLst>
                                      </p:cBhvr>
                                      <p:to>
                                        <p:strVal val="solid"/>
                                      </p:to>
                                    </p:set>
                                  </p:childTnLst>
                                </p:cTn>
                              </p:par>
                            </p:childTnLst>
                          </p:cTn>
                        </p:par>
                        <p:par>
                          <p:cTn id="29" fill="hold">
                            <p:stCondLst>
                              <p:cond delay="712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78883">
                                            <p:txEl>
                                              <p:pRg st="2" end="2"/>
                                            </p:txEl>
                                          </p:spTgt>
                                        </p:tgtEl>
                                        <p:attrNameLst>
                                          <p:attrName>style.visibility</p:attrName>
                                        </p:attrNameLst>
                                      </p:cBhvr>
                                      <p:to>
                                        <p:strVal val="visible"/>
                                      </p:to>
                                    </p:set>
                                    <p:anim calcmode="discrete" valueType="clr">
                                      <p:cBhvr override="childStyle">
                                        <p:cTn id="32" dur="80"/>
                                        <p:tgtEl>
                                          <p:spTgt spid="378883">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78883">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378883">
                                            <p:txEl>
                                              <p:pRg st="2" end="2"/>
                                            </p:txEl>
                                          </p:spTgt>
                                        </p:tgtEl>
                                        <p:attrNameLst>
                                          <p:attrName>fill.type</p:attrName>
                                        </p:attrNameLst>
                                      </p:cBhvr>
                                      <p:to>
                                        <p:strVal val="solid"/>
                                      </p:to>
                                    </p:set>
                                  </p:childTnLst>
                                </p:cTn>
                              </p:par>
                            </p:childTnLst>
                          </p:cTn>
                        </p:par>
                        <p:par>
                          <p:cTn id="35" fill="hold">
                            <p:stCondLst>
                              <p:cond delay="1040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78883">
                                            <p:txEl>
                                              <p:pRg st="3" end="3"/>
                                            </p:txEl>
                                          </p:spTgt>
                                        </p:tgtEl>
                                        <p:attrNameLst>
                                          <p:attrName>style.visibility</p:attrName>
                                        </p:attrNameLst>
                                      </p:cBhvr>
                                      <p:to>
                                        <p:strVal val="visible"/>
                                      </p:to>
                                    </p:set>
                                    <p:anim calcmode="discrete" valueType="clr">
                                      <p:cBhvr override="childStyle">
                                        <p:cTn id="38" dur="80"/>
                                        <p:tgtEl>
                                          <p:spTgt spid="378883">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78883">
                                            <p:txEl>
                                              <p:pRg st="3" end="3"/>
                                            </p:txEl>
                                          </p:spTgt>
                                        </p:tgtEl>
                                        <p:attrNameLst>
                                          <p:attrName>fillcolor</p:attrName>
                                        </p:attrNameLst>
                                      </p:cBhvr>
                                      <p:tavLst>
                                        <p:tav tm="0">
                                          <p:val>
                                            <p:clrVal>
                                              <a:schemeClr val="accent2"/>
                                            </p:clrVal>
                                          </p:val>
                                        </p:tav>
                                        <p:tav tm="50000">
                                          <p:val>
                                            <p:clrVal>
                                              <a:schemeClr val="hlink"/>
                                            </p:clrVal>
                                          </p:val>
                                        </p:tav>
                                      </p:tavLst>
                                    </p:anim>
                                    <p:set>
                                      <p:cBhvr>
                                        <p:cTn id="40" dur="80"/>
                                        <p:tgtEl>
                                          <p:spTgt spid="378883">
                                            <p:txEl>
                                              <p:pRg st="3" end="3"/>
                                            </p:txEl>
                                          </p:spTgt>
                                        </p:tgtEl>
                                        <p:attrNameLst>
                                          <p:attrName>fill.type</p:attrName>
                                        </p:attrNameLst>
                                      </p:cBhvr>
                                      <p:to>
                                        <p:strVal val="solid"/>
                                      </p:to>
                                    </p:set>
                                  </p:childTnLst>
                                </p:cTn>
                              </p:par>
                            </p:childTnLst>
                          </p:cTn>
                        </p:par>
                        <p:par>
                          <p:cTn id="41" fill="hold">
                            <p:stCondLst>
                              <p:cond delay="12840"/>
                            </p:stCondLst>
                            <p:childTnLst>
                              <p:par>
                                <p:cTn id="42" presetID="27" presetClass="entr" presetSubtype="0" fill="hold" nodeType="afterEffect">
                                  <p:stCondLst>
                                    <p:cond delay="0"/>
                                  </p:stCondLst>
                                  <p:iterate type="lt">
                                    <p:tmPct val="50000"/>
                                  </p:iterate>
                                  <p:childTnLst>
                                    <p:set>
                                      <p:cBhvr>
                                        <p:cTn id="43" dur="1" fill="hold">
                                          <p:stCondLst>
                                            <p:cond delay="0"/>
                                          </p:stCondLst>
                                        </p:cTn>
                                        <p:tgtEl>
                                          <p:spTgt spid="378883">
                                            <p:txEl>
                                              <p:pRg st="4" end="4"/>
                                            </p:txEl>
                                          </p:spTgt>
                                        </p:tgtEl>
                                        <p:attrNameLst>
                                          <p:attrName>style.visibility</p:attrName>
                                        </p:attrNameLst>
                                      </p:cBhvr>
                                      <p:to>
                                        <p:strVal val="visible"/>
                                      </p:to>
                                    </p:set>
                                    <p:anim calcmode="discrete" valueType="clr">
                                      <p:cBhvr override="childStyle">
                                        <p:cTn id="44" dur="80"/>
                                        <p:tgtEl>
                                          <p:spTgt spid="378883">
                                            <p:txEl>
                                              <p:pRg st="4" end="4"/>
                                            </p:txEl>
                                          </p:spTgt>
                                        </p:tgtEl>
                                        <p:attrNameLst>
                                          <p:attrName>style.color</p:attrName>
                                        </p:attrNameLst>
                                      </p:cBhvr>
                                      <p:tavLst>
                                        <p:tav tm="0">
                                          <p:val>
                                            <p:clrVal>
                                              <a:srgbClr val="FF5050"/>
                                            </p:clrVal>
                                          </p:val>
                                        </p:tav>
                                        <p:tav tm="50000">
                                          <p:val>
                                            <p:clrVal>
                                              <a:srgbClr val="FF0000"/>
                                            </p:clrVal>
                                          </p:val>
                                        </p:tav>
                                      </p:tavLst>
                                    </p:anim>
                                    <p:anim calcmode="discrete" valueType="clr">
                                      <p:cBhvr>
                                        <p:cTn id="45" dur="80"/>
                                        <p:tgtEl>
                                          <p:spTgt spid="378883">
                                            <p:txEl>
                                              <p:pRg st="4" end="4"/>
                                            </p:txEl>
                                          </p:spTgt>
                                        </p:tgtEl>
                                        <p:attrNameLst>
                                          <p:attrName>fillcolor</p:attrName>
                                        </p:attrNameLst>
                                      </p:cBhvr>
                                      <p:tavLst>
                                        <p:tav tm="0">
                                          <p:val>
                                            <p:clrVal>
                                              <a:schemeClr val="accent2"/>
                                            </p:clrVal>
                                          </p:val>
                                        </p:tav>
                                        <p:tav tm="50000">
                                          <p:val>
                                            <p:clrVal>
                                              <a:schemeClr val="hlink"/>
                                            </p:clrVal>
                                          </p:val>
                                        </p:tav>
                                      </p:tavLst>
                                    </p:anim>
                                    <p:set>
                                      <p:cBhvr>
                                        <p:cTn id="46" dur="80"/>
                                        <p:tgtEl>
                                          <p:spTgt spid="378883">
                                            <p:txEl>
                                              <p:pRg st="4" end="4"/>
                                            </p:txEl>
                                          </p:spTgt>
                                        </p:tgtEl>
                                        <p:attrNameLst>
                                          <p:attrName>fill.type</p:attrName>
                                        </p:attrNameLst>
                                      </p:cBhvr>
                                      <p:to>
                                        <p:strVal val="solid"/>
                                      </p:to>
                                    </p:set>
                                  </p:childTnLst>
                                </p:cTn>
                              </p:par>
                            </p:childTnLst>
                          </p:cTn>
                        </p:par>
                        <p:par>
                          <p:cTn id="47" fill="hold">
                            <p:stCondLst>
                              <p:cond delay="15000"/>
                            </p:stCondLst>
                            <p:childTnLst>
                              <p:par>
                                <p:cTn id="48" presetID="27" presetClass="entr" presetSubtype="0" fill="hold" nodeType="afterEffect">
                                  <p:stCondLst>
                                    <p:cond delay="0"/>
                                  </p:stCondLst>
                                  <p:iterate type="lt">
                                    <p:tmPct val="50000"/>
                                  </p:iterate>
                                  <p:childTnLst>
                                    <p:set>
                                      <p:cBhvr>
                                        <p:cTn id="49" dur="1" fill="hold">
                                          <p:stCondLst>
                                            <p:cond delay="0"/>
                                          </p:stCondLst>
                                        </p:cTn>
                                        <p:tgtEl>
                                          <p:spTgt spid="378883">
                                            <p:txEl>
                                              <p:pRg st="5" end="5"/>
                                            </p:txEl>
                                          </p:spTgt>
                                        </p:tgtEl>
                                        <p:attrNameLst>
                                          <p:attrName>style.visibility</p:attrName>
                                        </p:attrNameLst>
                                      </p:cBhvr>
                                      <p:to>
                                        <p:strVal val="visible"/>
                                      </p:to>
                                    </p:set>
                                    <p:anim calcmode="discrete" valueType="clr">
                                      <p:cBhvr override="childStyle">
                                        <p:cTn id="50" dur="80"/>
                                        <p:tgtEl>
                                          <p:spTgt spid="378883">
                                            <p:txEl>
                                              <p:pRg st="5" end="5"/>
                                            </p:txEl>
                                          </p:spTgt>
                                        </p:tgtEl>
                                        <p:attrNameLst>
                                          <p:attrName>style.color</p:attrName>
                                        </p:attrNameLst>
                                      </p:cBhvr>
                                      <p:tavLst>
                                        <p:tav tm="0">
                                          <p:val>
                                            <p:clrVal>
                                              <a:srgbClr val="FF5050"/>
                                            </p:clrVal>
                                          </p:val>
                                        </p:tav>
                                        <p:tav tm="50000">
                                          <p:val>
                                            <p:clrVal>
                                              <a:srgbClr val="FF0000"/>
                                            </p:clrVal>
                                          </p:val>
                                        </p:tav>
                                      </p:tavLst>
                                    </p:anim>
                                    <p:anim calcmode="discrete" valueType="clr">
                                      <p:cBhvr>
                                        <p:cTn id="51" dur="80"/>
                                        <p:tgtEl>
                                          <p:spTgt spid="378883">
                                            <p:txEl>
                                              <p:pRg st="5" end="5"/>
                                            </p:txEl>
                                          </p:spTgt>
                                        </p:tgtEl>
                                        <p:attrNameLst>
                                          <p:attrName>fillcolor</p:attrName>
                                        </p:attrNameLst>
                                      </p:cBhvr>
                                      <p:tavLst>
                                        <p:tav tm="0">
                                          <p:val>
                                            <p:clrVal>
                                              <a:schemeClr val="accent2"/>
                                            </p:clrVal>
                                          </p:val>
                                        </p:tav>
                                        <p:tav tm="50000">
                                          <p:val>
                                            <p:clrVal>
                                              <a:schemeClr val="hlink"/>
                                            </p:clrVal>
                                          </p:val>
                                        </p:tav>
                                      </p:tavLst>
                                    </p:anim>
                                    <p:set>
                                      <p:cBhvr>
                                        <p:cTn id="52" dur="80"/>
                                        <p:tgtEl>
                                          <p:spTgt spid="378883">
                                            <p:txEl>
                                              <p:pRg st="5" end="5"/>
                                            </p:txEl>
                                          </p:spTgt>
                                        </p:tgtEl>
                                        <p:attrNameLst>
                                          <p:attrName>fill.type</p:attrName>
                                        </p:attrNameLst>
                                      </p:cBhvr>
                                      <p:to>
                                        <p:strVal val="solid"/>
                                      </p:to>
                                    </p:set>
                                  </p:childTnLst>
                                </p:cTn>
                              </p:par>
                            </p:childTnLst>
                          </p:cTn>
                        </p:par>
                      </p:childTnLst>
                    </p:cTn>
                  </p:par>
                  <p:par>
                    <p:cTn id="53" fill="hold">
                      <p:stCondLst>
                        <p:cond delay="indefinite"/>
                      </p:stCondLst>
                      <p:childTnLst>
                        <p:par>
                          <p:cTn id="54" fill="hold">
                            <p:stCondLst>
                              <p:cond delay="0"/>
                            </p:stCondLst>
                            <p:childTnLst>
                              <p:par>
                                <p:cTn id="55" presetID="49" presetClass="exit" presetSubtype="0" accel="100000" fill="hold" nodeType="clickEffect">
                                  <p:stCondLst>
                                    <p:cond delay="0"/>
                                  </p:stCondLst>
                                  <p:iterate type="lt">
                                    <p:tmPct val="0"/>
                                  </p:iterate>
                                  <p:childTnLst>
                                    <p:anim calcmode="lin" valueType="num">
                                      <p:cBhvr>
                                        <p:cTn id="56" dur="1000"/>
                                        <p:tgtEl>
                                          <p:spTgt spid="378883">
                                            <p:txEl>
                                              <p:pRg st="0" end="0"/>
                                            </p:txEl>
                                          </p:spTgt>
                                        </p:tgtEl>
                                        <p:attrNameLst>
                                          <p:attrName>ppt_w</p:attrName>
                                        </p:attrNameLst>
                                      </p:cBhvr>
                                      <p:tavLst>
                                        <p:tav tm="0">
                                          <p:val>
                                            <p:strVal val="ppt_w"/>
                                          </p:val>
                                        </p:tav>
                                        <p:tav tm="100000">
                                          <p:val>
                                            <p:fltVal val="0"/>
                                          </p:val>
                                        </p:tav>
                                      </p:tavLst>
                                    </p:anim>
                                    <p:anim calcmode="lin" valueType="num">
                                      <p:cBhvr>
                                        <p:cTn id="57" dur="1000"/>
                                        <p:tgtEl>
                                          <p:spTgt spid="378883">
                                            <p:txEl>
                                              <p:pRg st="0" end="0"/>
                                            </p:txEl>
                                          </p:spTgt>
                                        </p:tgtEl>
                                        <p:attrNameLst>
                                          <p:attrName>ppt_h</p:attrName>
                                        </p:attrNameLst>
                                      </p:cBhvr>
                                      <p:tavLst>
                                        <p:tav tm="0">
                                          <p:val>
                                            <p:strVal val="ppt_h"/>
                                          </p:val>
                                        </p:tav>
                                        <p:tav tm="100000">
                                          <p:val>
                                            <p:fltVal val="0"/>
                                          </p:val>
                                        </p:tav>
                                      </p:tavLst>
                                    </p:anim>
                                    <p:anim calcmode="lin" valueType="num">
                                      <p:cBhvr>
                                        <p:cTn id="58" dur="1000"/>
                                        <p:tgtEl>
                                          <p:spTgt spid="378883">
                                            <p:txEl>
                                              <p:pRg st="0" end="0"/>
                                            </p:txEl>
                                          </p:spTgt>
                                        </p:tgtEl>
                                        <p:attrNameLst>
                                          <p:attrName>style.rotation</p:attrName>
                                        </p:attrNameLst>
                                      </p:cBhvr>
                                      <p:tavLst>
                                        <p:tav tm="0">
                                          <p:val>
                                            <p:fltVal val="0"/>
                                          </p:val>
                                        </p:tav>
                                        <p:tav tm="100000">
                                          <p:val>
                                            <p:fltVal val="360"/>
                                          </p:val>
                                        </p:tav>
                                      </p:tavLst>
                                    </p:anim>
                                    <p:animEffect transition="out" filter="fade">
                                      <p:cBhvr>
                                        <p:cTn id="59" dur="1000"/>
                                        <p:tgtEl>
                                          <p:spTgt spid="378883">
                                            <p:txEl>
                                              <p:pRg st="0" end="0"/>
                                            </p:txEl>
                                          </p:spTgt>
                                        </p:tgtEl>
                                      </p:cBhvr>
                                    </p:animEffect>
                                    <p:set>
                                      <p:cBhvr>
                                        <p:cTn id="60" dur="1" fill="hold">
                                          <p:stCondLst>
                                            <p:cond delay="999"/>
                                          </p:stCondLst>
                                        </p:cTn>
                                        <p:tgtEl>
                                          <p:spTgt spid="378883">
                                            <p:txEl>
                                              <p:pRg st="0" end="0"/>
                                            </p:txEl>
                                          </p:spTgt>
                                        </p:tgtEl>
                                        <p:attrNameLst>
                                          <p:attrName>style.visibility</p:attrName>
                                        </p:attrNameLst>
                                      </p:cBhvr>
                                      <p:to>
                                        <p:strVal val="hidden"/>
                                      </p:to>
                                    </p:set>
                                  </p:childTnLst>
                                </p:cTn>
                              </p:par>
                              <p:par>
                                <p:cTn id="61" presetID="49" presetClass="exit" presetSubtype="0" accel="100000" fill="hold" nodeType="withEffect">
                                  <p:stCondLst>
                                    <p:cond delay="0"/>
                                  </p:stCondLst>
                                  <p:iterate type="lt">
                                    <p:tmPct val="0"/>
                                  </p:iterate>
                                  <p:childTnLst>
                                    <p:anim calcmode="lin" valueType="num">
                                      <p:cBhvr>
                                        <p:cTn id="62" dur="1000"/>
                                        <p:tgtEl>
                                          <p:spTgt spid="378883">
                                            <p:txEl>
                                              <p:pRg st="2" end="2"/>
                                            </p:txEl>
                                          </p:spTgt>
                                        </p:tgtEl>
                                        <p:attrNameLst>
                                          <p:attrName>ppt_w</p:attrName>
                                        </p:attrNameLst>
                                      </p:cBhvr>
                                      <p:tavLst>
                                        <p:tav tm="0">
                                          <p:val>
                                            <p:strVal val="ppt_w"/>
                                          </p:val>
                                        </p:tav>
                                        <p:tav tm="100000">
                                          <p:val>
                                            <p:fltVal val="0"/>
                                          </p:val>
                                        </p:tav>
                                      </p:tavLst>
                                    </p:anim>
                                    <p:anim calcmode="lin" valueType="num">
                                      <p:cBhvr>
                                        <p:cTn id="63" dur="1000"/>
                                        <p:tgtEl>
                                          <p:spTgt spid="378883">
                                            <p:txEl>
                                              <p:pRg st="2" end="2"/>
                                            </p:txEl>
                                          </p:spTgt>
                                        </p:tgtEl>
                                        <p:attrNameLst>
                                          <p:attrName>ppt_h</p:attrName>
                                        </p:attrNameLst>
                                      </p:cBhvr>
                                      <p:tavLst>
                                        <p:tav tm="0">
                                          <p:val>
                                            <p:strVal val="ppt_h"/>
                                          </p:val>
                                        </p:tav>
                                        <p:tav tm="100000">
                                          <p:val>
                                            <p:fltVal val="0"/>
                                          </p:val>
                                        </p:tav>
                                      </p:tavLst>
                                    </p:anim>
                                    <p:anim calcmode="lin" valueType="num">
                                      <p:cBhvr>
                                        <p:cTn id="64" dur="1000"/>
                                        <p:tgtEl>
                                          <p:spTgt spid="378883">
                                            <p:txEl>
                                              <p:pRg st="2" end="2"/>
                                            </p:txEl>
                                          </p:spTgt>
                                        </p:tgtEl>
                                        <p:attrNameLst>
                                          <p:attrName>style.rotation</p:attrName>
                                        </p:attrNameLst>
                                      </p:cBhvr>
                                      <p:tavLst>
                                        <p:tav tm="0">
                                          <p:val>
                                            <p:fltVal val="0"/>
                                          </p:val>
                                        </p:tav>
                                        <p:tav tm="100000">
                                          <p:val>
                                            <p:fltVal val="360"/>
                                          </p:val>
                                        </p:tav>
                                      </p:tavLst>
                                    </p:anim>
                                    <p:animEffect transition="out" filter="fade">
                                      <p:cBhvr>
                                        <p:cTn id="65" dur="1000"/>
                                        <p:tgtEl>
                                          <p:spTgt spid="378883">
                                            <p:txEl>
                                              <p:pRg st="2" end="2"/>
                                            </p:txEl>
                                          </p:spTgt>
                                        </p:tgtEl>
                                      </p:cBhvr>
                                    </p:animEffect>
                                    <p:set>
                                      <p:cBhvr>
                                        <p:cTn id="66" dur="1" fill="hold">
                                          <p:stCondLst>
                                            <p:cond delay="999"/>
                                          </p:stCondLst>
                                        </p:cTn>
                                        <p:tgtEl>
                                          <p:spTgt spid="378883">
                                            <p:txEl>
                                              <p:pRg st="2" end="2"/>
                                            </p:txEl>
                                          </p:spTgt>
                                        </p:tgtEl>
                                        <p:attrNameLst>
                                          <p:attrName>style.visibility</p:attrName>
                                        </p:attrNameLst>
                                      </p:cBhvr>
                                      <p:to>
                                        <p:strVal val="hidden"/>
                                      </p:to>
                                    </p:set>
                                  </p:childTnLst>
                                </p:cTn>
                              </p:par>
                              <p:par>
                                <p:cTn id="67" presetID="49" presetClass="exit" presetSubtype="0" accel="100000" fill="hold" nodeType="withEffect">
                                  <p:stCondLst>
                                    <p:cond delay="0"/>
                                  </p:stCondLst>
                                  <p:iterate type="lt">
                                    <p:tmPct val="0"/>
                                  </p:iterate>
                                  <p:childTnLst>
                                    <p:anim calcmode="lin" valueType="num">
                                      <p:cBhvr>
                                        <p:cTn id="68" dur="1000"/>
                                        <p:tgtEl>
                                          <p:spTgt spid="378883">
                                            <p:txEl>
                                              <p:pRg st="3" end="3"/>
                                            </p:txEl>
                                          </p:spTgt>
                                        </p:tgtEl>
                                        <p:attrNameLst>
                                          <p:attrName>ppt_w</p:attrName>
                                        </p:attrNameLst>
                                      </p:cBhvr>
                                      <p:tavLst>
                                        <p:tav tm="0">
                                          <p:val>
                                            <p:strVal val="ppt_w"/>
                                          </p:val>
                                        </p:tav>
                                        <p:tav tm="100000">
                                          <p:val>
                                            <p:fltVal val="0"/>
                                          </p:val>
                                        </p:tav>
                                      </p:tavLst>
                                    </p:anim>
                                    <p:anim calcmode="lin" valueType="num">
                                      <p:cBhvr>
                                        <p:cTn id="69" dur="1000"/>
                                        <p:tgtEl>
                                          <p:spTgt spid="378883">
                                            <p:txEl>
                                              <p:pRg st="3" end="3"/>
                                            </p:txEl>
                                          </p:spTgt>
                                        </p:tgtEl>
                                        <p:attrNameLst>
                                          <p:attrName>ppt_h</p:attrName>
                                        </p:attrNameLst>
                                      </p:cBhvr>
                                      <p:tavLst>
                                        <p:tav tm="0">
                                          <p:val>
                                            <p:strVal val="ppt_h"/>
                                          </p:val>
                                        </p:tav>
                                        <p:tav tm="100000">
                                          <p:val>
                                            <p:fltVal val="0"/>
                                          </p:val>
                                        </p:tav>
                                      </p:tavLst>
                                    </p:anim>
                                    <p:anim calcmode="lin" valueType="num">
                                      <p:cBhvr>
                                        <p:cTn id="70" dur="1000"/>
                                        <p:tgtEl>
                                          <p:spTgt spid="378883">
                                            <p:txEl>
                                              <p:pRg st="3" end="3"/>
                                            </p:txEl>
                                          </p:spTgt>
                                        </p:tgtEl>
                                        <p:attrNameLst>
                                          <p:attrName>style.rotation</p:attrName>
                                        </p:attrNameLst>
                                      </p:cBhvr>
                                      <p:tavLst>
                                        <p:tav tm="0">
                                          <p:val>
                                            <p:fltVal val="0"/>
                                          </p:val>
                                        </p:tav>
                                        <p:tav tm="100000">
                                          <p:val>
                                            <p:fltVal val="360"/>
                                          </p:val>
                                        </p:tav>
                                      </p:tavLst>
                                    </p:anim>
                                    <p:animEffect transition="out" filter="fade">
                                      <p:cBhvr>
                                        <p:cTn id="71" dur="1000"/>
                                        <p:tgtEl>
                                          <p:spTgt spid="378883">
                                            <p:txEl>
                                              <p:pRg st="3" end="3"/>
                                            </p:txEl>
                                          </p:spTgt>
                                        </p:tgtEl>
                                      </p:cBhvr>
                                    </p:animEffect>
                                    <p:set>
                                      <p:cBhvr>
                                        <p:cTn id="72" dur="1" fill="hold">
                                          <p:stCondLst>
                                            <p:cond delay="999"/>
                                          </p:stCondLst>
                                        </p:cTn>
                                        <p:tgtEl>
                                          <p:spTgt spid="378883">
                                            <p:txEl>
                                              <p:pRg st="3" end="3"/>
                                            </p:txEl>
                                          </p:spTgt>
                                        </p:tgtEl>
                                        <p:attrNameLst>
                                          <p:attrName>style.visibility</p:attrName>
                                        </p:attrNameLst>
                                      </p:cBhvr>
                                      <p:to>
                                        <p:strVal val="hidden"/>
                                      </p:to>
                                    </p:set>
                                  </p:childTnLst>
                                </p:cTn>
                              </p:par>
                              <p:par>
                                <p:cTn id="73" presetID="49" presetClass="exit" presetSubtype="0" accel="100000" fill="hold" nodeType="withEffect">
                                  <p:stCondLst>
                                    <p:cond delay="0"/>
                                  </p:stCondLst>
                                  <p:iterate type="lt">
                                    <p:tmPct val="0"/>
                                  </p:iterate>
                                  <p:childTnLst>
                                    <p:anim calcmode="lin" valueType="num">
                                      <p:cBhvr>
                                        <p:cTn id="74" dur="1000"/>
                                        <p:tgtEl>
                                          <p:spTgt spid="378883">
                                            <p:txEl>
                                              <p:pRg st="4" end="4"/>
                                            </p:txEl>
                                          </p:spTgt>
                                        </p:tgtEl>
                                        <p:attrNameLst>
                                          <p:attrName>ppt_w</p:attrName>
                                        </p:attrNameLst>
                                      </p:cBhvr>
                                      <p:tavLst>
                                        <p:tav tm="0">
                                          <p:val>
                                            <p:strVal val="ppt_w"/>
                                          </p:val>
                                        </p:tav>
                                        <p:tav tm="100000">
                                          <p:val>
                                            <p:fltVal val="0"/>
                                          </p:val>
                                        </p:tav>
                                      </p:tavLst>
                                    </p:anim>
                                    <p:anim calcmode="lin" valueType="num">
                                      <p:cBhvr>
                                        <p:cTn id="75" dur="1000"/>
                                        <p:tgtEl>
                                          <p:spTgt spid="378883">
                                            <p:txEl>
                                              <p:pRg st="4" end="4"/>
                                            </p:txEl>
                                          </p:spTgt>
                                        </p:tgtEl>
                                        <p:attrNameLst>
                                          <p:attrName>ppt_h</p:attrName>
                                        </p:attrNameLst>
                                      </p:cBhvr>
                                      <p:tavLst>
                                        <p:tav tm="0">
                                          <p:val>
                                            <p:strVal val="ppt_h"/>
                                          </p:val>
                                        </p:tav>
                                        <p:tav tm="100000">
                                          <p:val>
                                            <p:fltVal val="0"/>
                                          </p:val>
                                        </p:tav>
                                      </p:tavLst>
                                    </p:anim>
                                    <p:anim calcmode="lin" valueType="num">
                                      <p:cBhvr>
                                        <p:cTn id="76" dur="1000"/>
                                        <p:tgtEl>
                                          <p:spTgt spid="378883">
                                            <p:txEl>
                                              <p:pRg st="4" end="4"/>
                                            </p:txEl>
                                          </p:spTgt>
                                        </p:tgtEl>
                                        <p:attrNameLst>
                                          <p:attrName>style.rotation</p:attrName>
                                        </p:attrNameLst>
                                      </p:cBhvr>
                                      <p:tavLst>
                                        <p:tav tm="0">
                                          <p:val>
                                            <p:fltVal val="0"/>
                                          </p:val>
                                        </p:tav>
                                        <p:tav tm="100000">
                                          <p:val>
                                            <p:fltVal val="360"/>
                                          </p:val>
                                        </p:tav>
                                      </p:tavLst>
                                    </p:anim>
                                    <p:animEffect transition="out" filter="fade">
                                      <p:cBhvr>
                                        <p:cTn id="77" dur="1000"/>
                                        <p:tgtEl>
                                          <p:spTgt spid="378883">
                                            <p:txEl>
                                              <p:pRg st="4" end="4"/>
                                            </p:txEl>
                                          </p:spTgt>
                                        </p:tgtEl>
                                      </p:cBhvr>
                                    </p:animEffect>
                                    <p:set>
                                      <p:cBhvr>
                                        <p:cTn id="78" dur="1" fill="hold">
                                          <p:stCondLst>
                                            <p:cond delay="999"/>
                                          </p:stCondLst>
                                        </p:cTn>
                                        <p:tgtEl>
                                          <p:spTgt spid="378883">
                                            <p:txEl>
                                              <p:pRg st="4" end="4"/>
                                            </p:txEl>
                                          </p:spTgt>
                                        </p:tgtEl>
                                        <p:attrNameLst>
                                          <p:attrName>style.visibility</p:attrName>
                                        </p:attrNameLst>
                                      </p:cBhvr>
                                      <p:to>
                                        <p:strVal val="hidden"/>
                                      </p:to>
                                    </p:set>
                                  </p:childTnLst>
                                </p:cTn>
                              </p:par>
                              <p:par>
                                <p:cTn id="79" presetID="49" presetClass="exit" presetSubtype="0" accel="100000" fill="hold" nodeType="withEffect">
                                  <p:stCondLst>
                                    <p:cond delay="0"/>
                                  </p:stCondLst>
                                  <p:iterate type="lt">
                                    <p:tmPct val="0"/>
                                  </p:iterate>
                                  <p:childTnLst>
                                    <p:anim calcmode="lin" valueType="num">
                                      <p:cBhvr>
                                        <p:cTn id="80" dur="1000"/>
                                        <p:tgtEl>
                                          <p:spTgt spid="378883">
                                            <p:txEl>
                                              <p:pRg st="5" end="5"/>
                                            </p:txEl>
                                          </p:spTgt>
                                        </p:tgtEl>
                                        <p:attrNameLst>
                                          <p:attrName>ppt_w</p:attrName>
                                        </p:attrNameLst>
                                      </p:cBhvr>
                                      <p:tavLst>
                                        <p:tav tm="0">
                                          <p:val>
                                            <p:strVal val="ppt_w"/>
                                          </p:val>
                                        </p:tav>
                                        <p:tav tm="100000">
                                          <p:val>
                                            <p:fltVal val="0"/>
                                          </p:val>
                                        </p:tav>
                                      </p:tavLst>
                                    </p:anim>
                                    <p:anim calcmode="lin" valueType="num">
                                      <p:cBhvr>
                                        <p:cTn id="81" dur="1000"/>
                                        <p:tgtEl>
                                          <p:spTgt spid="378883">
                                            <p:txEl>
                                              <p:pRg st="5" end="5"/>
                                            </p:txEl>
                                          </p:spTgt>
                                        </p:tgtEl>
                                        <p:attrNameLst>
                                          <p:attrName>ppt_h</p:attrName>
                                        </p:attrNameLst>
                                      </p:cBhvr>
                                      <p:tavLst>
                                        <p:tav tm="0">
                                          <p:val>
                                            <p:strVal val="ppt_h"/>
                                          </p:val>
                                        </p:tav>
                                        <p:tav tm="100000">
                                          <p:val>
                                            <p:fltVal val="0"/>
                                          </p:val>
                                        </p:tav>
                                      </p:tavLst>
                                    </p:anim>
                                    <p:anim calcmode="lin" valueType="num">
                                      <p:cBhvr>
                                        <p:cTn id="82" dur="1000"/>
                                        <p:tgtEl>
                                          <p:spTgt spid="378883">
                                            <p:txEl>
                                              <p:pRg st="5" end="5"/>
                                            </p:txEl>
                                          </p:spTgt>
                                        </p:tgtEl>
                                        <p:attrNameLst>
                                          <p:attrName>style.rotation</p:attrName>
                                        </p:attrNameLst>
                                      </p:cBhvr>
                                      <p:tavLst>
                                        <p:tav tm="0">
                                          <p:val>
                                            <p:fltVal val="0"/>
                                          </p:val>
                                        </p:tav>
                                        <p:tav tm="100000">
                                          <p:val>
                                            <p:fltVal val="360"/>
                                          </p:val>
                                        </p:tav>
                                      </p:tavLst>
                                    </p:anim>
                                    <p:animEffect transition="out" filter="fade">
                                      <p:cBhvr>
                                        <p:cTn id="83" dur="1000"/>
                                        <p:tgtEl>
                                          <p:spTgt spid="378883">
                                            <p:txEl>
                                              <p:pRg st="5" end="5"/>
                                            </p:txEl>
                                          </p:spTgt>
                                        </p:tgtEl>
                                      </p:cBhvr>
                                    </p:animEffect>
                                    <p:set>
                                      <p:cBhvr>
                                        <p:cTn id="84" dur="1" fill="hold">
                                          <p:stCondLst>
                                            <p:cond delay="999"/>
                                          </p:stCondLst>
                                        </p:cTn>
                                        <p:tgtEl>
                                          <p:spTgt spid="378883">
                                            <p:txEl>
                                              <p:pRg st="5" end="5"/>
                                            </p:txEl>
                                          </p:spTgt>
                                        </p:tgtEl>
                                        <p:attrNameLst>
                                          <p:attrName>style.visibility</p:attrName>
                                        </p:attrNameLst>
                                      </p:cBhvr>
                                      <p:to>
                                        <p:strVal val="hidden"/>
                                      </p:to>
                                    </p:set>
                                  </p:childTnLst>
                                </p:cTn>
                              </p:par>
                              <p:par>
                                <p:cTn id="85" presetID="49" presetClass="exit" presetSubtype="0" accel="100000" fill="hold" grpId="3" nodeType="withEffect">
                                  <p:stCondLst>
                                    <p:cond delay="0"/>
                                  </p:stCondLst>
                                  <p:childTnLst>
                                    <p:anim calcmode="lin" valueType="num">
                                      <p:cBhvr>
                                        <p:cTn id="86" dur="1000"/>
                                        <p:tgtEl>
                                          <p:spTgt spid="378882"/>
                                        </p:tgtEl>
                                        <p:attrNameLst>
                                          <p:attrName>ppt_w</p:attrName>
                                        </p:attrNameLst>
                                      </p:cBhvr>
                                      <p:tavLst>
                                        <p:tav tm="0">
                                          <p:val>
                                            <p:strVal val="ppt_w"/>
                                          </p:val>
                                        </p:tav>
                                        <p:tav tm="100000">
                                          <p:val>
                                            <p:fltVal val="0"/>
                                          </p:val>
                                        </p:tav>
                                      </p:tavLst>
                                    </p:anim>
                                    <p:anim calcmode="lin" valueType="num">
                                      <p:cBhvr>
                                        <p:cTn id="87" dur="1000"/>
                                        <p:tgtEl>
                                          <p:spTgt spid="378882"/>
                                        </p:tgtEl>
                                        <p:attrNameLst>
                                          <p:attrName>ppt_h</p:attrName>
                                        </p:attrNameLst>
                                      </p:cBhvr>
                                      <p:tavLst>
                                        <p:tav tm="0">
                                          <p:val>
                                            <p:strVal val="ppt_h"/>
                                          </p:val>
                                        </p:tav>
                                        <p:tav tm="100000">
                                          <p:val>
                                            <p:fltVal val="0"/>
                                          </p:val>
                                        </p:tav>
                                      </p:tavLst>
                                    </p:anim>
                                    <p:anim calcmode="lin" valueType="num">
                                      <p:cBhvr>
                                        <p:cTn id="88" dur="1000"/>
                                        <p:tgtEl>
                                          <p:spTgt spid="378882"/>
                                        </p:tgtEl>
                                        <p:attrNameLst>
                                          <p:attrName>style.rotation</p:attrName>
                                        </p:attrNameLst>
                                      </p:cBhvr>
                                      <p:tavLst>
                                        <p:tav tm="0">
                                          <p:val>
                                            <p:fltVal val="0"/>
                                          </p:val>
                                        </p:tav>
                                        <p:tav tm="100000">
                                          <p:val>
                                            <p:fltVal val="360"/>
                                          </p:val>
                                        </p:tav>
                                      </p:tavLst>
                                    </p:anim>
                                    <p:animEffect transition="out" filter="fade">
                                      <p:cBhvr>
                                        <p:cTn id="89" dur="1000"/>
                                        <p:tgtEl>
                                          <p:spTgt spid="378882"/>
                                        </p:tgtEl>
                                      </p:cBhvr>
                                    </p:animEffect>
                                    <p:set>
                                      <p:cBhvr>
                                        <p:cTn id="90" dur="1" fill="hold">
                                          <p:stCondLst>
                                            <p:cond delay="999"/>
                                          </p:stCondLst>
                                        </p:cTn>
                                        <p:tgtEl>
                                          <p:spTgt spid="37888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882" grpId="0"/>
      <p:bldP spid="378882" grpId="1"/>
      <p:bldP spid="378882" grpId="2"/>
      <p:bldP spid="378882" grpId="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pPr rtl="0"/>
            <a:r>
              <a:rPr lang="en-US" sz="3600" b="1">
                <a:solidFill>
                  <a:srgbClr val="FF5050"/>
                </a:solidFill>
              </a:rPr>
              <a:t>Additional Responsibilities of the Chairman of the Union</a:t>
            </a:r>
          </a:p>
        </p:txBody>
      </p:sp>
      <p:sp>
        <p:nvSpPr>
          <p:cNvPr id="386051" name="Rectangle 3"/>
          <p:cNvSpPr>
            <a:spLocks noGrp="1" noChangeArrowheads="1"/>
          </p:cNvSpPr>
          <p:nvPr>
            <p:ph type="body" idx="1"/>
          </p:nvPr>
        </p:nvSpPr>
        <p:spPr>
          <a:xfrm>
            <a:off x="0" y="1784350"/>
            <a:ext cx="9144000" cy="5073650"/>
          </a:xfrm>
        </p:spPr>
        <p:txBody>
          <a:bodyPr/>
          <a:lstStyle/>
          <a:p>
            <a:pPr algn="l" rtl="0">
              <a:lnSpc>
                <a:spcPct val="80000"/>
              </a:lnSpc>
              <a:buFont typeface="Wingdings" pitchFamily="2" charset="2"/>
              <a:buNone/>
            </a:pPr>
            <a:endParaRPr lang="en-US" sz="2400" b="1">
              <a:effectLst/>
            </a:endParaRPr>
          </a:p>
          <a:p>
            <a:pPr algn="l" rtl="0">
              <a:lnSpc>
                <a:spcPct val="80000"/>
              </a:lnSpc>
            </a:pPr>
            <a:r>
              <a:rPr lang="en-US" sz="2800" b="1">
                <a:effectLst/>
              </a:rPr>
              <a:t>Chairman of the "Association for Promoting Social Awareness and for Enriching the Knowledge of State Employees",</a:t>
            </a:r>
          </a:p>
          <a:p>
            <a:pPr algn="l" rtl="0">
              <a:lnSpc>
                <a:spcPct val="80000"/>
              </a:lnSpc>
              <a:spcBef>
                <a:spcPct val="0"/>
              </a:spcBef>
              <a:buClrTx/>
              <a:buSzTx/>
            </a:pPr>
            <a:r>
              <a:rPr lang="en-US" sz="2800" b="1">
                <a:effectLst/>
              </a:rPr>
              <a:t>Chief executive of the “Study Fund for State Employees in the Administrative Ranking”</a:t>
            </a:r>
          </a:p>
          <a:p>
            <a:pPr algn="l" rtl="0">
              <a:lnSpc>
                <a:spcPct val="80000"/>
              </a:lnSpc>
            </a:pPr>
            <a:r>
              <a:rPr lang="en-US" sz="2800" b="1">
                <a:effectLst/>
              </a:rPr>
              <a:t>Director in "Yahav" Bank.</a:t>
            </a:r>
            <a:r>
              <a:rPr lang="en-US" sz="2400" b="1">
                <a:effectLst/>
              </a:rPr>
              <a:t> </a:t>
            </a:r>
          </a:p>
          <a:p>
            <a:pPr algn="l" rtl="0">
              <a:lnSpc>
                <a:spcPct val="80000"/>
              </a:lnSpc>
            </a:pPr>
            <a:endParaRPr lang="en-US" sz="2400" b="1">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386050"/>
                                        </p:tgtEl>
                                        <p:attrNameLst>
                                          <p:attrName>style.visibility</p:attrName>
                                        </p:attrNameLst>
                                      </p:cBhvr>
                                      <p:to>
                                        <p:strVal val="visible"/>
                                      </p:to>
                                    </p:set>
                                    <p:animEffect transition="in" filter="fade">
                                      <p:cBhvr>
                                        <p:cTn id="7" dur="1000"/>
                                        <p:tgtEl>
                                          <p:spTgt spid="386050"/>
                                        </p:tgtEl>
                                      </p:cBhvr>
                                    </p:animEffect>
                                    <p:anim calcmode="lin" valueType="num">
                                      <p:cBhvr>
                                        <p:cTn id="8" dur="1000" fill="hold"/>
                                        <p:tgtEl>
                                          <p:spTgt spid="386050"/>
                                        </p:tgtEl>
                                        <p:attrNameLst>
                                          <p:attrName>style.rotation</p:attrName>
                                        </p:attrNameLst>
                                      </p:cBhvr>
                                      <p:tavLst>
                                        <p:tav tm="0">
                                          <p:val>
                                            <p:fltVal val="720"/>
                                          </p:val>
                                        </p:tav>
                                        <p:tav tm="100000">
                                          <p:val>
                                            <p:fltVal val="0"/>
                                          </p:val>
                                        </p:tav>
                                      </p:tavLst>
                                    </p:anim>
                                    <p:anim calcmode="lin" valueType="num">
                                      <p:cBhvr>
                                        <p:cTn id="9" dur="1000" fill="hold"/>
                                        <p:tgtEl>
                                          <p:spTgt spid="386050"/>
                                        </p:tgtEl>
                                        <p:attrNameLst>
                                          <p:attrName>ppt_h</p:attrName>
                                        </p:attrNameLst>
                                      </p:cBhvr>
                                      <p:tavLst>
                                        <p:tav tm="0">
                                          <p:val>
                                            <p:fltVal val="0"/>
                                          </p:val>
                                        </p:tav>
                                        <p:tav tm="100000">
                                          <p:val>
                                            <p:strVal val="#ppt_h"/>
                                          </p:val>
                                        </p:tav>
                                      </p:tavLst>
                                    </p:anim>
                                    <p:anim calcmode="lin" valueType="num">
                                      <p:cBhvr>
                                        <p:cTn id="10" dur="1000" fill="hold"/>
                                        <p:tgtEl>
                                          <p:spTgt spid="386050"/>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3" presetClass="emph" presetSubtype="0" fill="hold" grpId="1" nodeType="afterEffect">
                                  <p:stCondLst>
                                    <p:cond delay="0"/>
                                  </p:stCondLst>
                                  <p:childTnLst>
                                    <p:animClr clrSpc="hsl" dir="cw">
                                      <p:cBhvr override="childStyle">
                                        <p:cTn id="13" dur="1000" fill="hold"/>
                                        <p:tgtEl>
                                          <p:spTgt spid="386050"/>
                                        </p:tgtEl>
                                        <p:attrNameLst>
                                          <p:attrName>style.color</p:attrName>
                                        </p:attrNameLst>
                                      </p:cBhvr>
                                      <p:by>
                                        <p:hsl h="10842353" s="0" l="0"/>
                                      </p:by>
                                    </p:animClr>
                                    <p:animClr clrSpc="hsl" dir="cw">
                                      <p:cBhvr>
                                        <p:cTn id="14" dur="1000" fill="hold"/>
                                        <p:tgtEl>
                                          <p:spTgt spid="386050"/>
                                        </p:tgtEl>
                                        <p:attrNameLst>
                                          <p:attrName>fillcolor</p:attrName>
                                        </p:attrNameLst>
                                      </p:cBhvr>
                                      <p:by>
                                        <p:hsl h="10842353" s="0" l="0"/>
                                      </p:by>
                                    </p:animClr>
                                    <p:animClr clrSpc="hsl" dir="cw">
                                      <p:cBhvr>
                                        <p:cTn id="15" dur="1000" fill="hold"/>
                                        <p:tgtEl>
                                          <p:spTgt spid="386050"/>
                                        </p:tgtEl>
                                        <p:attrNameLst>
                                          <p:attrName>stroke.color</p:attrName>
                                        </p:attrNameLst>
                                      </p:cBhvr>
                                      <p:by>
                                        <p:hsl h="10842353" s="0" l="0"/>
                                      </p:by>
                                    </p:animClr>
                                    <p:set>
                                      <p:cBhvr>
                                        <p:cTn id="16" dur="1000" fill="hold"/>
                                        <p:tgtEl>
                                          <p:spTgt spid="386050"/>
                                        </p:tgtEl>
                                        <p:attrNameLst>
                                          <p:attrName>fill.type</p:attrName>
                                        </p:attrNameLst>
                                      </p:cBhvr>
                                      <p:to>
                                        <p:strVal val="solid"/>
                                      </p:to>
                                    </p:set>
                                  </p:childTnLst>
                                </p:cTn>
                              </p:par>
                            </p:childTnLst>
                          </p:cTn>
                        </p:par>
                        <p:par>
                          <p:cTn id="17" fill="hold">
                            <p:stCondLst>
                              <p:cond delay="2000"/>
                            </p:stCondLst>
                            <p:childTnLst>
                              <p:par>
                                <p:cTn id="18" presetID="23" presetClass="emph" presetSubtype="0" fill="hold" grpId="2" nodeType="afterEffect">
                                  <p:stCondLst>
                                    <p:cond delay="0"/>
                                  </p:stCondLst>
                                  <p:childTnLst>
                                    <p:animClr clrSpc="hsl" dir="cw">
                                      <p:cBhvr override="childStyle">
                                        <p:cTn id="19" dur="1000" fill="hold"/>
                                        <p:tgtEl>
                                          <p:spTgt spid="386050"/>
                                        </p:tgtEl>
                                        <p:attrNameLst>
                                          <p:attrName>style.color</p:attrName>
                                        </p:attrNameLst>
                                      </p:cBhvr>
                                      <p:by>
                                        <p:hsl h="10842353" s="0" l="0"/>
                                      </p:by>
                                    </p:animClr>
                                    <p:animClr clrSpc="hsl" dir="cw">
                                      <p:cBhvr>
                                        <p:cTn id="20" dur="1000" fill="hold"/>
                                        <p:tgtEl>
                                          <p:spTgt spid="386050"/>
                                        </p:tgtEl>
                                        <p:attrNameLst>
                                          <p:attrName>fillcolor</p:attrName>
                                        </p:attrNameLst>
                                      </p:cBhvr>
                                      <p:by>
                                        <p:hsl h="10842353" s="0" l="0"/>
                                      </p:by>
                                    </p:animClr>
                                    <p:animClr clrSpc="hsl" dir="cw">
                                      <p:cBhvr>
                                        <p:cTn id="21" dur="1000" fill="hold"/>
                                        <p:tgtEl>
                                          <p:spTgt spid="386050"/>
                                        </p:tgtEl>
                                        <p:attrNameLst>
                                          <p:attrName>stroke.color</p:attrName>
                                        </p:attrNameLst>
                                      </p:cBhvr>
                                      <p:by>
                                        <p:hsl h="10842353" s="0" l="0"/>
                                      </p:by>
                                    </p:animClr>
                                    <p:set>
                                      <p:cBhvr>
                                        <p:cTn id="22" dur="1000" fill="hold"/>
                                        <p:tgtEl>
                                          <p:spTgt spid="386050"/>
                                        </p:tgtEl>
                                        <p:attrNameLst>
                                          <p:attrName>fill.type</p:attrName>
                                        </p:attrNameLst>
                                      </p:cBhvr>
                                      <p:to>
                                        <p:strVal val="solid"/>
                                      </p:to>
                                    </p:set>
                                  </p:childTnLst>
                                </p:cTn>
                              </p:par>
                            </p:childTnLst>
                          </p:cTn>
                        </p:par>
                        <p:par>
                          <p:cTn id="23" fill="hold">
                            <p:stCondLst>
                              <p:cond delay="3000"/>
                            </p:stCondLst>
                            <p:childTnLst>
                              <p:par>
                                <p:cTn id="24" presetID="27" presetClass="entr" presetSubtype="0" fill="hold" nodeType="afterEffect">
                                  <p:stCondLst>
                                    <p:cond delay="0"/>
                                  </p:stCondLst>
                                  <p:iterate type="lt">
                                    <p:tmPct val="50000"/>
                                  </p:iterate>
                                  <p:childTnLst>
                                    <p:set>
                                      <p:cBhvr>
                                        <p:cTn id="25" dur="1" fill="hold">
                                          <p:stCondLst>
                                            <p:cond delay="0"/>
                                          </p:stCondLst>
                                        </p:cTn>
                                        <p:tgtEl>
                                          <p:spTgt spid="386051">
                                            <p:txEl>
                                              <p:pRg st="1" end="1"/>
                                            </p:txEl>
                                          </p:spTgt>
                                        </p:tgtEl>
                                        <p:attrNameLst>
                                          <p:attrName>style.visibility</p:attrName>
                                        </p:attrNameLst>
                                      </p:cBhvr>
                                      <p:to>
                                        <p:strVal val="visible"/>
                                      </p:to>
                                    </p:set>
                                    <p:anim calcmode="discrete" valueType="clr">
                                      <p:cBhvr override="childStyle">
                                        <p:cTn id="26" dur="80"/>
                                        <p:tgtEl>
                                          <p:spTgt spid="386051">
                                            <p:txEl>
                                              <p:pRg st="1" end="1"/>
                                            </p:txEl>
                                          </p:spTgt>
                                        </p:tgtEl>
                                        <p:attrNameLst>
                                          <p:attrName>style.color</p:attrName>
                                        </p:attrNameLst>
                                      </p:cBhvr>
                                      <p:tavLst>
                                        <p:tav tm="0">
                                          <p:val>
                                            <p:clrVal>
                                              <a:srgbClr val="FF5050"/>
                                            </p:clrVal>
                                          </p:val>
                                        </p:tav>
                                        <p:tav tm="50000">
                                          <p:val>
                                            <p:clrVal>
                                              <a:srgbClr val="FF0000"/>
                                            </p:clrVal>
                                          </p:val>
                                        </p:tav>
                                      </p:tavLst>
                                    </p:anim>
                                    <p:anim calcmode="discrete" valueType="clr">
                                      <p:cBhvr>
                                        <p:cTn id="27" dur="80"/>
                                        <p:tgtEl>
                                          <p:spTgt spid="386051">
                                            <p:txEl>
                                              <p:pRg st="1" end="1"/>
                                            </p:txEl>
                                          </p:spTgt>
                                        </p:tgtEl>
                                        <p:attrNameLst>
                                          <p:attrName>fillcolor</p:attrName>
                                        </p:attrNameLst>
                                      </p:cBhvr>
                                      <p:tavLst>
                                        <p:tav tm="0">
                                          <p:val>
                                            <p:clrVal>
                                              <a:schemeClr val="accent2"/>
                                            </p:clrVal>
                                          </p:val>
                                        </p:tav>
                                        <p:tav tm="50000">
                                          <p:val>
                                            <p:clrVal>
                                              <a:schemeClr val="hlink"/>
                                            </p:clrVal>
                                          </p:val>
                                        </p:tav>
                                      </p:tavLst>
                                    </p:anim>
                                    <p:set>
                                      <p:cBhvr>
                                        <p:cTn id="28" dur="80"/>
                                        <p:tgtEl>
                                          <p:spTgt spid="386051">
                                            <p:txEl>
                                              <p:pRg st="1" end="1"/>
                                            </p:txEl>
                                          </p:spTgt>
                                        </p:tgtEl>
                                        <p:attrNameLst>
                                          <p:attrName>fill.type</p:attrName>
                                        </p:attrNameLst>
                                      </p:cBhvr>
                                      <p:to>
                                        <p:strVal val="solid"/>
                                      </p:to>
                                    </p:set>
                                  </p:childTnLst>
                                </p:cTn>
                              </p:par>
                            </p:childTnLst>
                          </p:cTn>
                        </p:par>
                        <p:par>
                          <p:cTn id="29" fill="hold">
                            <p:stCondLst>
                              <p:cond delay="6920"/>
                            </p:stCondLst>
                            <p:childTnLst>
                              <p:par>
                                <p:cTn id="30" presetID="27" presetClass="entr" presetSubtype="0" fill="hold" nodeType="afterEffect">
                                  <p:stCondLst>
                                    <p:cond delay="0"/>
                                  </p:stCondLst>
                                  <p:iterate type="lt">
                                    <p:tmPct val="50000"/>
                                  </p:iterate>
                                  <p:childTnLst>
                                    <p:set>
                                      <p:cBhvr>
                                        <p:cTn id="31" dur="1" fill="hold">
                                          <p:stCondLst>
                                            <p:cond delay="0"/>
                                          </p:stCondLst>
                                        </p:cTn>
                                        <p:tgtEl>
                                          <p:spTgt spid="386051">
                                            <p:txEl>
                                              <p:pRg st="2" end="2"/>
                                            </p:txEl>
                                          </p:spTgt>
                                        </p:tgtEl>
                                        <p:attrNameLst>
                                          <p:attrName>style.visibility</p:attrName>
                                        </p:attrNameLst>
                                      </p:cBhvr>
                                      <p:to>
                                        <p:strVal val="visible"/>
                                      </p:to>
                                    </p:set>
                                    <p:anim calcmode="discrete" valueType="clr">
                                      <p:cBhvr override="childStyle">
                                        <p:cTn id="32" dur="80"/>
                                        <p:tgtEl>
                                          <p:spTgt spid="386051">
                                            <p:txEl>
                                              <p:pRg st="2" end="2"/>
                                            </p:txEl>
                                          </p:spTgt>
                                        </p:tgtEl>
                                        <p:attrNameLst>
                                          <p:attrName>style.color</p:attrName>
                                        </p:attrNameLst>
                                      </p:cBhvr>
                                      <p:tavLst>
                                        <p:tav tm="0">
                                          <p:val>
                                            <p:clrVal>
                                              <a:srgbClr val="FF5050"/>
                                            </p:clrVal>
                                          </p:val>
                                        </p:tav>
                                        <p:tav tm="50000">
                                          <p:val>
                                            <p:clrVal>
                                              <a:srgbClr val="FF0000"/>
                                            </p:clrVal>
                                          </p:val>
                                        </p:tav>
                                      </p:tavLst>
                                    </p:anim>
                                    <p:anim calcmode="discrete" valueType="clr">
                                      <p:cBhvr>
                                        <p:cTn id="33" dur="80"/>
                                        <p:tgtEl>
                                          <p:spTgt spid="386051">
                                            <p:txEl>
                                              <p:pRg st="2" end="2"/>
                                            </p:txEl>
                                          </p:spTgt>
                                        </p:tgtEl>
                                        <p:attrNameLst>
                                          <p:attrName>fillcolor</p:attrName>
                                        </p:attrNameLst>
                                      </p:cBhvr>
                                      <p:tavLst>
                                        <p:tav tm="0">
                                          <p:val>
                                            <p:clrVal>
                                              <a:schemeClr val="accent2"/>
                                            </p:clrVal>
                                          </p:val>
                                        </p:tav>
                                        <p:tav tm="50000">
                                          <p:val>
                                            <p:clrVal>
                                              <a:schemeClr val="hlink"/>
                                            </p:clrVal>
                                          </p:val>
                                        </p:tav>
                                      </p:tavLst>
                                    </p:anim>
                                    <p:set>
                                      <p:cBhvr>
                                        <p:cTn id="34" dur="80"/>
                                        <p:tgtEl>
                                          <p:spTgt spid="386051">
                                            <p:txEl>
                                              <p:pRg st="2" end="2"/>
                                            </p:txEl>
                                          </p:spTgt>
                                        </p:tgtEl>
                                        <p:attrNameLst>
                                          <p:attrName>fill.type</p:attrName>
                                        </p:attrNameLst>
                                      </p:cBhvr>
                                      <p:to>
                                        <p:strVal val="solid"/>
                                      </p:to>
                                    </p:set>
                                  </p:childTnLst>
                                </p:cTn>
                              </p:par>
                            </p:childTnLst>
                          </p:cTn>
                        </p:par>
                        <p:par>
                          <p:cTn id="35" fill="hold">
                            <p:stCondLst>
                              <p:cond delay="9880"/>
                            </p:stCondLst>
                            <p:childTnLst>
                              <p:par>
                                <p:cTn id="36" presetID="27" presetClass="entr" presetSubtype="0" fill="hold" nodeType="afterEffect">
                                  <p:stCondLst>
                                    <p:cond delay="0"/>
                                  </p:stCondLst>
                                  <p:iterate type="lt">
                                    <p:tmPct val="50000"/>
                                  </p:iterate>
                                  <p:childTnLst>
                                    <p:set>
                                      <p:cBhvr>
                                        <p:cTn id="37" dur="1" fill="hold">
                                          <p:stCondLst>
                                            <p:cond delay="0"/>
                                          </p:stCondLst>
                                        </p:cTn>
                                        <p:tgtEl>
                                          <p:spTgt spid="386051">
                                            <p:txEl>
                                              <p:pRg st="3" end="3"/>
                                            </p:txEl>
                                          </p:spTgt>
                                        </p:tgtEl>
                                        <p:attrNameLst>
                                          <p:attrName>style.visibility</p:attrName>
                                        </p:attrNameLst>
                                      </p:cBhvr>
                                      <p:to>
                                        <p:strVal val="visible"/>
                                      </p:to>
                                    </p:set>
                                    <p:anim calcmode="discrete" valueType="clr">
                                      <p:cBhvr override="childStyle">
                                        <p:cTn id="38" dur="80"/>
                                        <p:tgtEl>
                                          <p:spTgt spid="386051">
                                            <p:txEl>
                                              <p:pRg st="3" end="3"/>
                                            </p:txEl>
                                          </p:spTgt>
                                        </p:tgtEl>
                                        <p:attrNameLst>
                                          <p:attrName>style.color</p:attrName>
                                        </p:attrNameLst>
                                      </p:cBhvr>
                                      <p:tavLst>
                                        <p:tav tm="0">
                                          <p:val>
                                            <p:clrVal>
                                              <a:srgbClr val="FF5050"/>
                                            </p:clrVal>
                                          </p:val>
                                        </p:tav>
                                        <p:tav tm="50000">
                                          <p:val>
                                            <p:clrVal>
                                              <a:srgbClr val="FF0000"/>
                                            </p:clrVal>
                                          </p:val>
                                        </p:tav>
                                      </p:tavLst>
                                    </p:anim>
                                    <p:anim calcmode="discrete" valueType="clr">
                                      <p:cBhvr>
                                        <p:cTn id="39" dur="80"/>
                                        <p:tgtEl>
                                          <p:spTgt spid="386051">
                                            <p:txEl>
                                              <p:pRg st="3" end="3"/>
                                            </p:txEl>
                                          </p:spTgt>
                                        </p:tgtEl>
                                        <p:attrNameLst>
                                          <p:attrName>fillcolor</p:attrName>
                                        </p:attrNameLst>
                                      </p:cBhvr>
                                      <p:tavLst>
                                        <p:tav tm="0">
                                          <p:val>
                                            <p:clrVal>
                                              <a:schemeClr val="accent2"/>
                                            </p:clrVal>
                                          </p:val>
                                        </p:tav>
                                        <p:tav tm="50000">
                                          <p:val>
                                            <p:clrVal>
                                              <a:schemeClr val="hlink"/>
                                            </p:clrVal>
                                          </p:val>
                                        </p:tav>
                                      </p:tavLst>
                                    </p:anim>
                                    <p:set>
                                      <p:cBhvr>
                                        <p:cTn id="40" dur="80"/>
                                        <p:tgtEl>
                                          <p:spTgt spid="386051">
                                            <p:txEl>
                                              <p:pRg st="3" end="3"/>
                                            </p:txEl>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49" presetClass="exit" presetSubtype="0" accel="100000" fill="hold" nodeType="clickEffect">
                                  <p:stCondLst>
                                    <p:cond delay="0"/>
                                  </p:stCondLst>
                                  <p:iterate type="lt">
                                    <p:tmPct val="0"/>
                                  </p:iterate>
                                  <p:childTnLst>
                                    <p:anim calcmode="lin" valueType="num">
                                      <p:cBhvr>
                                        <p:cTn id="44" dur="1000"/>
                                        <p:tgtEl>
                                          <p:spTgt spid="386051">
                                            <p:txEl>
                                              <p:pRg st="1" end="1"/>
                                            </p:txEl>
                                          </p:spTgt>
                                        </p:tgtEl>
                                        <p:attrNameLst>
                                          <p:attrName>ppt_w</p:attrName>
                                        </p:attrNameLst>
                                      </p:cBhvr>
                                      <p:tavLst>
                                        <p:tav tm="0">
                                          <p:val>
                                            <p:strVal val="ppt_w"/>
                                          </p:val>
                                        </p:tav>
                                        <p:tav tm="100000">
                                          <p:val>
                                            <p:fltVal val="0"/>
                                          </p:val>
                                        </p:tav>
                                      </p:tavLst>
                                    </p:anim>
                                    <p:anim calcmode="lin" valueType="num">
                                      <p:cBhvr>
                                        <p:cTn id="45" dur="1000"/>
                                        <p:tgtEl>
                                          <p:spTgt spid="386051">
                                            <p:txEl>
                                              <p:pRg st="1" end="1"/>
                                            </p:txEl>
                                          </p:spTgt>
                                        </p:tgtEl>
                                        <p:attrNameLst>
                                          <p:attrName>ppt_h</p:attrName>
                                        </p:attrNameLst>
                                      </p:cBhvr>
                                      <p:tavLst>
                                        <p:tav tm="0">
                                          <p:val>
                                            <p:strVal val="ppt_h"/>
                                          </p:val>
                                        </p:tav>
                                        <p:tav tm="100000">
                                          <p:val>
                                            <p:fltVal val="0"/>
                                          </p:val>
                                        </p:tav>
                                      </p:tavLst>
                                    </p:anim>
                                    <p:anim calcmode="lin" valueType="num">
                                      <p:cBhvr>
                                        <p:cTn id="46" dur="1000"/>
                                        <p:tgtEl>
                                          <p:spTgt spid="386051">
                                            <p:txEl>
                                              <p:pRg st="1" end="1"/>
                                            </p:txEl>
                                          </p:spTgt>
                                        </p:tgtEl>
                                        <p:attrNameLst>
                                          <p:attrName>style.rotation</p:attrName>
                                        </p:attrNameLst>
                                      </p:cBhvr>
                                      <p:tavLst>
                                        <p:tav tm="0">
                                          <p:val>
                                            <p:fltVal val="0"/>
                                          </p:val>
                                        </p:tav>
                                        <p:tav tm="100000">
                                          <p:val>
                                            <p:fltVal val="360"/>
                                          </p:val>
                                        </p:tav>
                                      </p:tavLst>
                                    </p:anim>
                                    <p:animEffect transition="out" filter="fade">
                                      <p:cBhvr>
                                        <p:cTn id="47" dur="1000"/>
                                        <p:tgtEl>
                                          <p:spTgt spid="386051">
                                            <p:txEl>
                                              <p:pRg st="1" end="1"/>
                                            </p:txEl>
                                          </p:spTgt>
                                        </p:tgtEl>
                                      </p:cBhvr>
                                    </p:animEffect>
                                    <p:set>
                                      <p:cBhvr>
                                        <p:cTn id="48" dur="1" fill="hold">
                                          <p:stCondLst>
                                            <p:cond delay="999"/>
                                          </p:stCondLst>
                                        </p:cTn>
                                        <p:tgtEl>
                                          <p:spTgt spid="386051">
                                            <p:txEl>
                                              <p:pRg st="1" end="1"/>
                                            </p:txEl>
                                          </p:spTgt>
                                        </p:tgtEl>
                                        <p:attrNameLst>
                                          <p:attrName>style.visibility</p:attrName>
                                        </p:attrNameLst>
                                      </p:cBhvr>
                                      <p:to>
                                        <p:strVal val="hidden"/>
                                      </p:to>
                                    </p:set>
                                  </p:childTnLst>
                                </p:cTn>
                              </p:par>
                              <p:par>
                                <p:cTn id="49" presetID="49" presetClass="exit" presetSubtype="0" accel="100000" fill="hold" nodeType="withEffect">
                                  <p:stCondLst>
                                    <p:cond delay="0"/>
                                  </p:stCondLst>
                                  <p:iterate type="lt">
                                    <p:tmPct val="0"/>
                                  </p:iterate>
                                  <p:childTnLst>
                                    <p:anim calcmode="lin" valueType="num">
                                      <p:cBhvr>
                                        <p:cTn id="50" dur="1000"/>
                                        <p:tgtEl>
                                          <p:spTgt spid="386051">
                                            <p:txEl>
                                              <p:pRg st="2" end="2"/>
                                            </p:txEl>
                                          </p:spTgt>
                                        </p:tgtEl>
                                        <p:attrNameLst>
                                          <p:attrName>ppt_w</p:attrName>
                                        </p:attrNameLst>
                                      </p:cBhvr>
                                      <p:tavLst>
                                        <p:tav tm="0">
                                          <p:val>
                                            <p:strVal val="ppt_w"/>
                                          </p:val>
                                        </p:tav>
                                        <p:tav tm="100000">
                                          <p:val>
                                            <p:fltVal val="0"/>
                                          </p:val>
                                        </p:tav>
                                      </p:tavLst>
                                    </p:anim>
                                    <p:anim calcmode="lin" valueType="num">
                                      <p:cBhvr>
                                        <p:cTn id="51" dur="1000"/>
                                        <p:tgtEl>
                                          <p:spTgt spid="386051">
                                            <p:txEl>
                                              <p:pRg st="2" end="2"/>
                                            </p:txEl>
                                          </p:spTgt>
                                        </p:tgtEl>
                                        <p:attrNameLst>
                                          <p:attrName>ppt_h</p:attrName>
                                        </p:attrNameLst>
                                      </p:cBhvr>
                                      <p:tavLst>
                                        <p:tav tm="0">
                                          <p:val>
                                            <p:strVal val="ppt_h"/>
                                          </p:val>
                                        </p:tav>
                                        <p:tav tm="100000">
                                          <p:val>
                                            <p:fltVal val="0"/>
                                          </p:val>
                                        </p:tav>
                                      </p:tavLst>
                                    </p:anim>
                                    <p:anim calcmode="lin" valueType="num">
                                      <p:cBhvr>
                                        <p:cTn id="52" dur="1000"/>
                                        <p:tgtEl>
                                          <p:spTgt spid="386051">
                                            <p:txEl>
                                              <p:pRg st="2" end="2"/>
                                            </p:txEl>
                                          </p:spTgt>
                                        </p:tgtEl>
                                        <p:attrNameLst>
                                          <p:attrName>style.rotation</p:attrName>
                                        </p:attrNameLst>
                                      </p:cBhvr>
                                      <p:tavLst>
                                        <p:tav tm="0">
                                          <p:val>
                                            <p:fltVal val="0"/>
                                          </p:val>
                                        </p:tav>
                                        <p:tav tm="100000">
                                          <p:val>
                                            <p:fltVal val="360"/>
                                          </p:val>
                                        </p:tav>
                                      </p:tavLst>
                                    </p:anim>
                                    <p:animEffect transition="out" filter="fade">
                                      <p:cBhvr>
                                        <p:cTn id="53" dur="1000"/>
                                        <p:tgtEl>
                                          <p:spTgt spid="386051">
                                            <p:txEl>
                                              <p:pRg st="2" end="2"/>
                                            </p:txEl>
                                          </p:spTgt>
                                        </p:tgtEl>
                                      </p:cBhvr>
                                    </p:animEffect>
                                    <p:set>
                                      <p:cBhvr>
                                        <p:cTn id="54" dur="1" fill="hold">
                                          <p:stCondLst>
                                            <p:cond delay="999"/>
                                          </p:stCondLst>
                                        </p:cTn>
                                        <p:tgtEl>
                                          <p:spTgt spid="386051">
                                            <p:txEl>
                                              <p:pRg st="2" end="2"/>
                                            </p:txEl>
                                          </p:spTgt>
                                        </p:tgtEl>
                                        <p:attrNameLst>
                                          <p:attrName>style.visibility</p:attrName>
                                        </p:attrNameLst>
                                      </p:cBhvr>
                                      <p:to>
                                        <p:strVal val="hidden"/>
                                      </p:to>
                                    </p:set>
                                  </p:childTnLst>
                                </p:cTn>
                              </p:par>
                              <p:par>
                                <p:cTn id="55" presetID="49" presetClass="exit" presetSubtype="0" accel="100000" fill="hold" nodeType="withEffect">
                                  <p:stCondLst>
                                    <p:cond delay="0"/>
                                  </p:stCondLst>
                                  <p:iterate type="lt">
                                    <p:tmPct val="0"/>
                                  </p:iterate>
                                  <p:childTnLst>
                                    <p:anim calcmode="lin" valueType="num">
                                      <p:cBhvr>
                                        <p:cTn id="56" dur="1000"/>
                                        <p:tgtEl>
                                          <p:spTgt spid="386051">
                                            <p:txEl>
                                              <p:pRg st="3" end="3"/>
                                            </p:txEl>
                                          </p:spTgt>
                                        </p:tgtEl>
                                        <p:attrNameLst>
                                          <p:attrName>ppt_w</p:attrName>
                                        </p:attrNameLst>
                                      </p:cBhvr>
                                      <p:tavLst>
                                        <p:tav tm="0">
                                          <p:val>
                                            <p:strVal val="ppt_w"/>
                                          </p:val>
                                        </p:tav>
                                        <p:tav tm="100000">
                                          <p:val>
                                            <p:fltVal val="0"/>
                                          </p:val>
                                        </p:tav>
                                      </p:tavLst>
                                    </p:anim>
                                    <p:anim calcmode="lin" valueType="num">
                                      <p:cBhvr>
                                        <p:cTn id="57" dur="1000"/>
                                        <p:tgtEl>
                                          <p:spTgt spid="386051">
                                            <p:txEl>
                                              <p:pRg st="3" end="3"/>
                                            </p:txEl>
                                          </p:spTgt>
                                        </p:tgtEl>
                                        <p:attrNameLst>
                                          <p:attrName>ppt_h</p:attrName>
                                        </p:attrNameLst>
                                      </p:cBhvr>
                                      <p:tavLst>
                                        <p:tav tm="0">
                                          <p:val>
                                            <p:strVal val="ppt_h"/>
                                          </p:val>
                                        </p:tav>
                                        <p:tav tm="100000">
                                          <p:val>
                                            <p:fltVal val="0"/>
                                          </p:val>
                                        </p:tav>
                                      </p:tavLst>
                                    </p:anim>
                                    <p:anim calcmode="lin" valueType="num">
                                      <p:cBhvr>
                                        <p:cTn id="58" dur="1000"/>
                                        <p:tgtEl>
                                          <p:spTgt spid="386051">
                                            <p:txEl>
                                              <p:pRg st="3" end="3"/>
                                            </p:txEl>
                                          </p:spTgt>
                                        </p:tgtEl>
                                        <p:attrNameLst>
                                          <p:attrName>style.rotation</p:attrName>
                                        </p:attrNameLst>
                                      </p:cBhvr>
                                      <p:tavLst>
                                        <p:tav tm="0">
                                          <p:val>
                                            <p:fltVal val="0"/>
                                          </p:val>
                                        </p:tav>
                                        <p:tav tm="100000">
                                          <p:val>
                                            <p:fltVal val="360"/>
                                          </p:val>
                                        </p:tav>
                                      </p:tavLst>
                                    </p:anim>
                                    <p:animEffect transition="out" filter="fade">
                                      <p:cBhvr>
                                        <p:cTn id="59" dur="1000"/>
                                        <p:tgtEl>
                                          <p:spTgt spid="386051">
                                            <p:txEl>
                                              <p:pRg st="3" end="3"/>
                                            </p:txEl>
                                          </p:spTgt>
                                        </p:tgtEl>
                                      </p:cBhvr>
                                    </p:animEffect>
                                    <p:set>
                                      <p:cBhvr>
                                        <p:cTn id="60" dur="1" fill="hold">
                                          <p:stCondLst>
                                            <p:cond delay="999"/>
                                          </p:stCondLst>
                                        </p:cTn>
                                        <p:tgtEl>
                                          <p:spTgt spid="386051">
                                            <p:txEl>
                                              <p:pRg st="3" end="3"/>
                                            </p:txEl>
                                          </p:spTgt>
                                        </p:tgtEl>
                                        <p:attrNameLst>
                                          <p:attrName>style.visibility</p:attrName>
                                        </p:attrNameLst>
                                      </p:cBhvr>
                                      <p:to>
                                        <p:strVal val="hidden"/>
                                      </p:to>
                                    </p:set>
                                  </p:childTnLst>
                                </p:cTn>
                              </p:par>
                              <p:par>
                                <p:cTn id="61" presetID="49" presetClass="exit" presetSubtype="0" accel="100000" fill="hold" grpId="3" nodeType="withEffect">
                                  <p:stCondLst>
                                    <p:cond delay="0"/>
                                  </p:stCondLst>
                                  <p:childTnLst>
                                    <p:anim calcmode="lin" valueType="num">
                                      <p:cBhvr>
                                        <p:cTn id="62" dur="1000"/>
                                        <p:tgtEl>
                                          <p:spTgt spid="386050"/>
                                        </p:tgtEl>
                                        <p:attrNameLst>
                                          <p:attrName>ppt_w</p:attrName>
                                        </p:attrNameLst>
                                      </p:cBhvr>
                                      <p:tavLst>
                                        <p:tav tm="0">
                                          <p:val>
                                            <p:strVal val="ppt_w"/>
                                          </p:val>
                                        </p:tav>
                                        <p:tav tm="100000">
                                          <p:val>
                                            <p:fltVal val="0"/>
                                          </p:val>
                                        </p:tav>
                                      </p:tavLst>
                                    </p:anim>
                                    <p:anim calcmode="lin" valueType="num">
                                      <p:cBhvr>
                                        <p:cTn id="63" dur="1000"/>
                                        <p:tgtEl>
                                          <p:spTgt spid="386050"/>
                                        </p:tgtEl>
                                        <p:attrNameLst>
                                          <p:attrName>ppt_h</p:attrName>
                                        </p:attrNameLst>
                                      </p:cBhvr>
                                      <p:tavLst>
                                        <p:tav tm="0">
                                          <p:val>
                                            <p:strVal val="ppt_h"/>
                                          </p:val>
                                        </p:tav>
                                        <p:tav tm="100000">
                                          <p:val>
                                            <p:fltVal val="0"/>
                                          </p:val>
                                        </p:tav>
                                      </p:tavLst>
                                    </p:anim>
                                    <p:anim calcmode="lin" valueType="num">
                                      <p:cBhvr>
                                        <p:cTn id="64" dur="1000"/>
                                        <p:tgtEl>
                                          <p:spTgt spid="386050"/>
                                        </p:tgtEl>
                                        <p:attrNameLst>
                                          <p:attrName>style.rotation</p:attrName>
                                        </p:attrNameLst>
                                      </p:cBhvr>
                                      <p:tavLst>
                                        <p:tav tm="0">
                                          <p:val>
                                            <p:fltVal val="0"/>
                                          </p:val>
                                        </p:tav>
                                        <p:tav tm="100000">
                                          <p:val>
                                            <p:fltVal val="360"/>
                                          </p:val>
                                        </p:tav>
                                      </p:tavLst>
                                    </p:anim>
                                    <p:animEffect transition="out" filter="fade">
                                      <p:cBhvr>
                                        <p:cTn id="65" dur="1000"/>
                                        <p:tgtEl>
                                          <p:spTgt spid="386050"/>
                                        </p:tgtEl>
                                      </p:cBhvr>
                                    </p:animEffect>
                                    <p:set>
                                      <p:cBhvr>
                                        <p:cTn id="66" dur="1" fill="hold">
                                          <p:stCondLst>
                                            <p:cond delay="999"/>
                                          </p:stCondLst>
                                        </p:cTn>
                                        <p:tgtEl>
                                          <p:spTgt spid="3860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6050" grpId="0"/>
      <p:bldP spid="386050" grpId="1"/>
      <p:bldP spid="386050" grpId="2"/>
      <p:bldP spid="386050" grpId="3"/>
    </p:bldLst>
  </p:timing>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2361</TotalTime>
  <Words>940</Words>
  <Application>Microsoft Office PowerPoint</Application>
  <PresentationFormat>‫הצגה על המסך (4:3)</PresentationFormat>
  <Paragraphs>108</Paragraphs>
  <Slides>14</Slides>
  <Notes>14</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14</vt:i4>
      </vt:variant>
    </vt:vector>
  </HeadingPairs>
  <TitlesOfParts>
    <vt:vector size="17" baseType="lpstr">
      <vt:lpstr>Arial</vt:lpstr>
      <vt:lpstr>Wingdings</vt:lpstr>
      <vt:lpstr>Beam</vt:lpstr>
      <vt:lpstr>מצגת של PowerPoint‏</vt:lpstr>
      <vt:lpstr>State Employees Union </vt:lpstr>
      <vt:lpstr>Economic bodies of the State Employees Union </vt:lpstr>
      <vt:lpstr>Activities </vt:lpstr>
      <vt:lpstr>מצגת של PowerPoint‏</vt:lpstr>
      <vt:lpstr>Chairman of the State Employees Union</vt:lpstr>
      <vt:lpstr>Chairman of the Union in His Role as National Secretary</vt:lpstr>
      <vt:lpstr>Additional Responsibilities of Chairman of the Union</vt:lpstr>
      <vt:lpstr>Additional Responsibilities of the Chairman of the Union</vt:lpstr>
      <vt:lpstr>National Secretaries</vt:lpstr>
      <vt:lpstr>National Secretaries’ Activities</vt:lpstr>
      <vt:lpstr>Holders of the Union Portfolios in the Regions</vt:lpstr>
      <vt:lpstr>Activity of the Union Portfolios  in the Regions </vt:lpstr>
      <vt:lpstr>Nurturing Relationships with Professional Unions Abroad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workers union</dc:title>
  <dc:creator>shelly</dc:creator>
  <cp:lastModifiedBy>Shelly Shany</cp:lastModifiedBy>
  <cp:revision>100</cp:revision>
  <dcterms:created xsi:type="dcterms:W3CDTF">2010-04-28T08:23:29Z</dcterms:created>
  <dcterms:modified xsi:type="dcterms:W3CDTF">2023-07-05T07:51:09Z</dcterms:modified>
</cp:coreProperties>
</file>